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340" r:id="rId3"/>
    <p:sldId id="327" r:id="rId4"/>
    <p:sldId id="329" r:id="rId5"/>
    <p:sldId id="325" r:id="rId6"/>
    <p:sldId id="334" r:id="rId7"/>
    <p:sldId id="335" r:id="rId8"/>
    <p:sldId id="336" r:id="rId9"/>
    <p:sldId id="337" r:id="rId10"/>
    <p:sldId id="338" r:id="rId11"/>
    <p:sldId id="341" r:id="rId12"/>
    <p:sldId id="354" r:id="rId13"/>
    <p:sldId id="342" r:id="rId14"/>
    <p:sldId id="355" r:id="rId15"/>
    <p:sldId id="343" r:id="rId16"/>
    <p:sldId id="344" r:id="rId17"/>
    <p:sldId id="358" r:id="rId18"/>
    <p:sldId id="345" r:id="rId19"/>
    <p:sldId id="346" r:id="rId20"/>
    <p:sldId id="347" r:id="rId21"/>
    <p:sldId id="348" r:id="rId22"/>
    <p:sldId id="353" r:id="rId23"/>
    <p:sldId id="357" r:id="rId24"/>
    <p:sldId id="349" r:id="rId25"/>
    <p:sldId id="350" r:id="rId26"/>
    <p:sldId id="352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6600"/>
    <a:srgbClr val="669900"/>
    <a:srgbClr val="0099CC"/>
    <a:srgbClr val="FF9900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65343-7C49-40EB-8613-1500CC4080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A38A0-C216-4967-99C9-451B16CA0D17}">
      <dgm:prSet phldrT="[Текст]" custT="1"/>
      <dgm:spPr>
        <a:solidFill>
          <a:srgbClr val="00CC66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к структуре образовательной программы дошкольного образования и ее объему</a:t>
          </a:r>
          <a:endParaRPr lang="ru-RU" sz="3200" b="1" dirty="0">
            <a:solidFill>
              <a:srgbClr val="002060"/>
            </a:solidFill>
          </a:endParaRPr>
        </a:p>
      </dgm:t>
    </dgm:pt>
    <dgm:pt modelId="{38E54EEE-CA7B-42D8-AA64-A5DC583E6AE1}" type="parTrans" cxnId="{4C43A651-CE26-4F76-A48D-0C4263907552}">
      <dgm:prSet/>
      <dgm:spPr/>
      <dgm:t>
        <a:bodyPr/>
        <a:lstStyle/>
        <a:p>
          <a:endParaRPr lang="ru-RU"/>
        </a:p>
      </dgm:t>
    </dgm:pt>
    <dgm:pt modelId="{43F3CBC5-2848-4DA0-B93E-A153B3828A03}" type="sibTrans" cxnId="{4C43A651-CE26-4F76-A48D-0C4263907552}">
      <dgm:prSet/>
      <dgm:spPr/>
      <dgm:t>
        <a:bodyPr/>
        <a:lstStyle/>
        <a:p>
          <a:endParaRPr lang="ru-RU"/>
        </a:p>
      </dgm:t>
    </dgm:pt>
    <dgm:pt modelId="{E385863E-D102-4CF9-818F-5296E8F3B454}">
      <dgm:prSet phldrT="[Текст]" custT="1"/>
      <dgm:spPr>
        <a:solidFill>
          <a:srgbClr val="669900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к условиям реализации ООП дошкольного образования</a:t>
          </a:r>
          <a:endParaRPr lang="ru-RU" sz="3200" b="1" dirty="0">
            <a:solidFill>
              <a:srgbClr val="002060"/>
            </a:solidFill>
          </a:endParaRPr>
        </a:p>
      </dgm:t>
    </dgm:pt>
    <dgm:pt modelId="{9FD0D7DD-EE4D-4848-A174-CC56E8880E35}" type="parTrans" cxnId="{FC6E6F46-31B5-4127-A589-E264D49E5417}">
      <dgm:prSet/>
      <dgm:spPr/>
      <dgm:t>
        <a:bodyPr/>
        <a:lstStyle/>
        <a:p>
          <a:endParaRPr lang="ru-RU"/>
        </a:p>
      </dgm:t>
    </dgm:pt>
    <dgm:pt modelId="{620AC2B0-AE76-4625-9BB6-2D23F9948C0B}" type="sibTrans" cxnId="{FC6E6F46-31B5-4127-A589-E264D49E5417}">
      <dgm:prSet/>
      <dgm:spPr/>
      <dgm:t>
        <a:bodyPr/>
        <a:lstStyle/>
        <a:p>
          <a:endParaRPr lang="ru-RU"/>
        </a:p>
      </dgm:t>
    </dgm:pt>
    <dgm:pt modelId="{123A5CA5-DBD5-44EF-B7A0-55E5B969619C}">
      <dgm:prSet phldrT="[Текст]" custT="1"/>
      <dgm:spPr>
        <a:solidFill>
          <a:srgbClr val="4E8253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к результатам освоения ООП дошкольного образования </a:t>
          </a:r>
          <a:endParaRPr lang="ru-RU" sz="3200" b="1" dirty="0">
            <a:solidFill>
              <a:srgbClr val="002060"/>
            </a:solidFill>
          </a:endParaRPr>
        </a:p>
      </dgm:t>
    </dgm:pt>
    <dgm:pt modelId="{44557BDA-316E-4248-9DBA-956DCF73E158}" type="parTrans" cxnId="{ADC8471F-730B-4517-8289-AE7DAA5E9447}">
      <dgm:prSet/>
      <dgm:spPr/>
      <dgm:t>
        <a:bodyPr/>
        <a:lstStyle/>
        <a:p>
          <a:endParaRPr lang="ru-RU"/>
        </a:p>
      </dgm:t>
    </dgm:pt>
    <dgm:pt modelId="{94680E59-E7E6-4FAB-B752-EE3DA580086C}" type="sibTrans" cxnId="{ADC8471F-730B-4517-8289-AE7DAA5E9447}">
      <dgm:prSet/>
      <dgm:spPr/>
      <dgm:t>
        <a:bodyPr/>
        <a:lstStyle/>
        <a:p>
          <a:endParaRPr lang="ru-RU"/>
        </a:p>
      </dgm:t>
    </dgm:pt>
    <dgm:pt modelId="{7F0A66AF-6389-4CB7-880D-4C216879EBBF}" type="pres">
      <dgm:prSet presAssocID="{6B465343-7C49-40EB-8613-1500CC4080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A660E-15F8-4658-9162-8E267C2DE3BE}" type="pres">
      <dgm:prSet presAssocID="{B12A38A0-C216-4967-99C9-451B16CA0D17}" presName="parentLin" presStyleCnt="0"/>
      <dgm:spPr/>
    </dgm:pt>
    <dgm:pt modelId="{B2A2748C-A3A1-42AA-B806-C9B75B6AC472}" type="pres">
      <dgm:prSet presAssocID="{B12A38A0-C216-4967-99C9-451B16CA0D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5E0DEB5-2C87-4EA1-9CE9-92142CA9D00C}" type="pres">
      <dgm:prSet presAssocID="{B12A38A0-C216-4967-99C9-451B16CA0D17}" presName="parentText" presStyleLbl="node1" presStyleIdx="0" presStyleCnt="3" custScaleX="112210" custScaleY="494192" custLinFactX="14314" custLinFactNeighborX="100000" custLinFactNeighborY="28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99197-92F3-4F07-AC03-55A9B8DC8723}" type="pres">
      <dgm:prSet presAssocID="{B12A38A0-C216-4967-99C9-451B16CA0D17}" presName="negativeSpace" presStyleCnt="0"/>
      <dgm:spPr/>
    </dgm:pt>
    <dgm:pt modelId="{E9774E70-B845-473D-96EB-103BD28AE8F8}" type="pres">
      <dgm:prSet presAssocID="{B12A38A0-C216-4967-99C9-451B16CA0D17}" presName="childText" presStyleLbl="conFgAcc1" presStyleIdx="0" presStyleCnt="3" custScaleY="217774" custLinFactY="-34090" custLinFactNeighborY="-100000">
        <dgm:presLayoutVars>
          <dgm:bulletEnabled val="1"/>
        </dgm:presLayoutVars>
      </dgm:prSet>
      <dgm:spPr/>
    </dgm:pt>
    <dgm:pt modelId="{1330D092-16C1-4BB1-84D6-D0A468C6BF5B}" type="pres">
      <dgm:prSet presAssocID="{43F3CBC5-2848-4DA0-B93E-A153B3828A03}" presName="spaceBetweenRectangles" presStyleCnt="0"/>
      <dgm:spPr/>
    </dgm:pt>
    <dgm:pt modelId="{98B0FB79-73A7-4AF8-AA1C-14E07E16A9B3}" type="pres">
      <dgm:prSet presAssocID="{E385863E-D102-4CF9-818F-5296E8F3B454}" presName="parentLin" presStyleCnt="0"/>
      <dgm:spPr/>
    </dgm:pt>
    <dgm:pt modelId="{0012A0A9-0B36-476D-9AE2-9150EEBAD712}" type="pres">
      <dgm:prSet presAssocID="{E385863E-D102-4CF9-818F-5296E8F3B4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FF985D-1DB0-4254-A785-ABF74F830B5C}" type="pres">
      <dgm:prSet presAssocID="{E385863E-D102-4CF9-818F-5296E8F3B454}" presName="parentText" presStyleLbl="node1" presStyleIdx="1" presStyleCnt="3" custScaleX="112209" custScaleY="496413" custLinFactX="14314" custLinFactNeighborX="100000" custLinFactNeighborY="-3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1BB72-648B-4641-9CE9-9B7498808021}" type="pres">
      <dgm:prSet presAssocID="{E385863E-D102-4CF9-818F-5296E8F3B454}" presName="negativeSpace" presStyleCnt="0"/>
      <dgm:spPr/>
    </dgm:pt>
    <dgm:pt modelId="{4FBF498E-D598-4304-A0D5-C2062B152871}" type="pres">
      <dgm:prSet presAssocID="{E385863E-D102-4CF9-818F-5296E8F3B454}" presName="childText" presStyleLbl="conFgAcc1" presStyleIdx="1" presStyleCnt="3" custScaleY="225202" custLinFactY="-70957" custLinFactNeighborY="-100000">
        <dgm:presLayoutVars>
          <dgm:bulletEnabled val="1"/>
        </dgm:presLayoutVars>
      </dgm:prSet>
      <dgm:spPr/>
    </dgm:pt>
    <dgm:pt modelId="{902892D1-3C8F-4F42-B380-14693413C357}" type="pres">
      <dgm:prSet presAssocID="{620AC2B0-AE76-4625-9BB6-2D23F9948C0B}" presName="spaceBetweenRectangles" presStyleCnt="0"/>
      <dgm:spPr/>
    </dgm:pt>
    <dgm:pt modelId="{6A170DDF-FC23-441A-8DDB-4C3650508CB6}" type="pres">
      <dgm:prSet presAssocID="{123A5CA5-DBD5-44EF-B7A0-55E5B969619C}" presName="parentLin" presStyleCnt="0"/>
      <dgm:spPr/>
    </dgm:pt>
    <dgm:pt modelId="{85961C99-19D4-4DD4-8B17-16308A44C905}" type="pres">
      <dgm:prSet presAssocID="{123A5CA5-DBD5-44EF-B7A0-55E5B96961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A7C1CD3-DA1B-4C57-B3FF-CB03FCDCB5D5}" type="pres">
      <dgm:prSet presAssocID="{123A5CA5-DBD5-44EF-B7A0-55E5B969619C}" presName="parentText" presStyleLbl="node1" presStyleIdx="2" presStyleCnt="3" custScaleX="112456" custScaleY="487486" custLinFactX="14314" custLinFactNeighborX="100000" custLinFactNeighborY="-23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CA0C6-354D-4D96-ACDD-23A078E24FE4}" type="pres">
      <dgm:prSet presAssocID="{123A5CA5-DBD5-44EF-B7A0-55E5B969619C}" presName="negativeSpace" presStyleCnt="0"/>
      <dgm:spPr/>
    </dgm:pt>
    <dgm:pt modelId="{C4ED9251-1DBB-4FC9-BD95-0D1C20B3A84B}" type="pres">
      <dgm:prSet presAssocID="{123A5CA5-DBD5-44EF-B7A0-55E5B969619C}" presName="childText" presStyleLbl="conFgAcc1" presStyleIdx="2" presStyleCnt="3" custScaleY="206306" custLinFactY="-32886" custLinFactNeighborY="-100000">
        <dgm:presLayoutVars>
          <dgm:bulletEnabled val="1"/>
        </dgm:presLayoutVars>
      </dgm:prSet>
      <dgm:spPr/>
    </dgm:pt>
  </dgm:ptLst>
  <dgm:cxnLst>
    <dgm:cxn modelId="{E68A231C-55FC-42A9-B190-DB3A84EEDF8C}" type="presOf" srcId="{E385863E-D102-4CF9-818F-5296E8F3B454}" destId="{0012A0A9-0B36-476D-9AE2-9150EEBAD712}" srcOrd="0" destOrd="0" presId="urn:microsoft.com/office/officeart/2005/8/layout/list1"/>
    <dgm:cxn modelId="{34A56F1E-827F-4AB9-848B-3DDBD60853ED}" type="presOf" srcId="{123A5CA5-DBD5-44EF-B7A0-55E5B969619C}" destId="{85961C99-19D4-4DD4-8B17-16308A44C905}" srcOrd="0" destOrd="0" presId="urn:microsoft.com/office/officeart/2005/8/layout/list1"/>
    <dgm:cxn modelId="{4C43A651-CE26-4F76-A48D-0C4263907552}" srcId="{6B465343-7C49-40EB-8613-1500CC408097}" destId="{B12A38A0-C216-4967-99C9-451B16CA0D17}" srcOrd="0" destOrd="0" parTransId="{38E54EEE-CA7B-42D8-AA64-A5DC583E6AE1}" sibTransId="{43F3CBC5-2848-4DA0-B93E-A153B3828A03}"/>
    <dgm:cxn modelId="{B716410C-47C3-48B3-BD92-8A5D44666BB1}" type="presOf" srcId="{6B465343-7C49-40EB-8613-1500CC408097}" destId="{7F0A66AF-6389-4CB7-880D-4C216879EBBF}" srcOrd="0" destOrd="0" presId="urn:microsoft.com/office/officeart/2005/8/layout/list1"/>
    <dgm:cxn modelId="{1ABD44F6-261B-49F4-B380-EDFEC3109DD6}" type="presOf" srcId="{E385863E-D102-4CF9-818F-5296E8F3B454}" destId="{B7FF985D-1DB0-4254-A785-ABF74F830B5C}" srcOrd="1" destOrd="0" presId="urn:microsoft.com/office/officeart/2005/8/layout/list1"/>
    <dgm:cxn modelId="{F59BF14B-978E-4E58-8F26-280BEE9C9C34}" type="presOf" srcId="{B12A38A0-C216-4967-99C9-451B16CA0D17}" destId="{55E0DEB5-2C87-4EA1-9CE9-92142CA9D00C}" srcOrd="1" destOrd="0" presId="urn:microsoft.com/office/officeart/2005/8/layout/list1"/>
    <dgm:cxn modelId="{3DC0D8DC-8CEC-4E40-81CD-4F72F942C73C}" type="presOf" srcId="{123A5CA5-DBD5-44EF-B7A0-55E5B969619C}" destId="{EA7C1CD3-DA1B-4C57-B3FF-CB03FCDCB5D5}" srcOrd="1" destOrd="0" presId="urn:microsoft.com/office/officeart/2005/8/layout/list1"/>
    <dgm:cxn modelId="{FC6E6F46-31B5-4127-A589-E264D49E5417}" srcId="{6B465343-7C49-40EB-8613-1500CC408097}" destId="{E385863E-D102-4CF9-818F-5296E8F3B454}" srcOrd="1" destOrd="0" parTransId="{9FD0D7DD-EE4D-4848-A174-CC56E8880E35}" sibTransId="{620AC2B0-AE76-4625-9BB6-2D23F9948C0B}"/>
    <dgm:cxn modelId="{ADC8471F-730B-4517-8289-AE7DAA5E9447}" srcId="{6B465343-7C49-40EB-8613-1500CC408097}" destId="{123A5CA5-DBD5-44EF-B7A0-55E5B969619C}" srcOrd="2" destOrd="0" parTransId="{44557BDA-316E-4248-9DBA-956DCF73E158}" sibTransId="{94680E59-E7E6-4FAB-B752-EE3DA580086C}"/>
    <dgm:cxn modelId="{95DA1DF4-C3CB-4E87-BAB4-1315E67C9C26}" type="presOf" srcId="{B12A38A0-C216-4967-99C9-451B16CA0D17}" destId="{B2A2748C-A3A1-42AA-B806-C9B75B6AC472}" srcOrd="0" destOrd="0" presId="urn:microsoft.com/office/officeart/2005/8/layout/list1"/>
    <dgm:cxn modelId="{0D2F4A3D-EFD7-46FC-8F66-B6D2D623FA46}" type="presParOf" srcId="{7F0A66AF-6389-4CB7-880D-4C216879EBBF}" destId="{0C3A660E-15F8-4658-9162-8E267C2DE3BE}" srcOrd="0" destOrd="0" presId="urn:microsoft.com/office/officeart/2005/8/layout/list1"/>
    <dgm:cxn modelId="{FAEA4FBA-DF24-48C0-BB73-DBDB7CF69A8D}" type="presParOf" srcId="{0C3A660E-15F8-4658-9162-8E267C2DE3BE}" destId="{B2A2748C-A3A1-42AA-B806-C9B75B6AC472}" srcOrd="0" destOrd="0" presId="urn:microsoft.com/office/officeart/2005/8/layout/list1"/>
    <dgm:cxn modelId="{B97CE715-C556-4942-9BF2-265D7062B0DE}" type="presParOf" srcId="{0C3A660E-15F8-4658-9162-8E267C2DE3BE}" destId="{55E0DEB5-2C87-4EA1-9CE9-92142CA9D00C}" srcOrd="1" destOrd="0" presId="urn:microsoft.com/office/officeart/2005/8/layout/list1"/>
    <dgm:cxn modelId="{C8DBEF11-8FB8-40F2-B89F-5F15A0A01645}" type="presParOf" srcId="{7F0A66AF-6389-4CB7-880D-4C216879EBBF}" destId="{10799197-92F3-4F07-AC03-55A9B8DC8723}" srcOrd="1" destOrd="0" presId="urn:microsoft.com/office/officeart/2005/8/layout/list1"/>
    <dgm:cxn modelId="{0B6639AF-D6C1-415B-ABB1-3F0FCB42119F}" type="presParOf" srcId="{7F0A66AF-6389-4CB7-880D-4C216879EBBF}" destId="{E9774E70-B845-473D-96EB-103BD28AE8F8}" srcOrd="2" destOrd="0" presId="urn:microsoft.com/office/officeart/2005/8/layout/list1"/>
    <dgm:cxn modelId="{14FD0654-04C3-4F45-A8BD-0D55D11053FF}" type="presParOf" srcId="{7F0A66AF-6389-4CB7-880D-4C216879EBBF}" destId="{1330D092-16C1-4BB1-84D6-D0A468C6BF5B}" srcOrd="3" destOrd="0" presId="urn:microsoft.com/office/officeart/2005/8/layout/list1"/>
    <dgm:cxn modelId="{AB5DDAEE-80A9-4589-B50D-6F50FD432EE0}" type="presParOf" srcId="{7F0A66AF-6389-4CB7-880D-4C216879EBBF}" destId="{98B0FB79-73A7-4AF8-AA1C-14E07E16A9B3}" srcOrd="4" destOrd="0" presId="urn:microsoft.com/office/officeart/2005/8/layout/list1"/>
    <dgm:cxn modelId="{6E16206A-FCB2-4A7B-95F6-8C68524B53E6}" type="presParOf" srcId="{98B0FB79-73A7-4AF8-AA1C-14E07E16A9B3}" destId="{0012A0A9-0B36-476D-9AE2-9150EEBAD712}" srcOrd="0" destOrd="0" presId="urn:microsoft.com/office/officeart/2005/8/layout/list1"/>
    <dgm:cxn modelId="{35D16B3D-ED6F-4F34-9812-0F20E9439370}" type="presParOf" srcId="{98B0FB79-73A7-4AF8-AA1C-14E07E16A9B3}" destId="{B7FF985D-1DB0-4254-A785-ABF74F830B5C}" srcOrd="1" destOrd="0" presId="urn:microsoft.com/office/officeart/2005/8/layout/list1"/>
    <dgm:cxn modelId="{9E3F3AE3-A7FB-41B5-83F3-293AB7064BBB}" type="presParOf" srcId="{7F0A66AF-6389-4CB7-880D-4C216879EBBF}" destId="{DBB1BB72-648B-4641-9CE9-9B7498808021}" srcOrd="5" destOrd="0" presId="urn:microsoft.com/office/officeart/2005/8/layout/list1"/>
    <dgm:cxn modelId="{B0B5E4B6-0246-4A5C-AD84-54AD8EFC6D28}" type="presParOf" srcId="{7F0A66AF-6389-4CB7-880D-4C216879EBBF}" destId="{4FBF498E-D598-4304-A0D5-C2062B152871}" srcOrd="6" destOrd="0" presId="urn:microsoft.com/office/officeart/2005/8/layout/list1"/>
    <dgm:cxn modelId="{A13CB7AB-0AFD-48A9-A42C-F54AACCF1792}" type="presParOf" srcId="{7F0A66AF-6389-4CB7-880D-4C216879EBBF}" destId="{902892D1-3C8F-4F42-B380-14693413C357}" srcOrd="7" destOrd="0" presId="urn:microsoft.com/office/officeart/2005/8/layout/list1"/>
    <dgm:cxn modelId="{FD2B0EAC-DDF1-4A77-B9F7-7AD00545ACED}" type="presParOf" srcId="{7F0A66AF-6389-4CB7-880D-4C216879EBBF}" destId="{6A170DDF-FC23-441A-8DDB-4C3650508CB6}" srcOrd="8" destOrd="0" presId="urn:microsoft.com/office/officeart/2005/8/layout/list1"/>
    <dgm:cxn modelId="{DA7E4D98-6FD7-41B1-B3F0-094F0C090273}" type="presParOf" srcId="{6A170DDF-FC23-441A-8DDB-4C3650508CB6}" destId="{85961C99-19D4-4DD4-8B17-16308A44C905}" srcOrd="0" destOrd="0" presId="urn:microsoft.com/office/officeart/2005/8/layout/list1"/>
    <dgm:cxn modelId="{C4735B8A-D200-4FE2-A3D9-0C7130B6926D}" type="presParOf" srcId="{6A170DDF-FC23-441A-8DDB-4C3650508CB6}" destId="{EA7C1CD3-DA1B-4C57-B3FF-CB03FCDCB5D5}" srcOrd="1" destOrd="0" presId="urn:microsoft.com/office/officeart/2005/8/layout/list1"/>
    <dgm:cxn modelId="{AEEEFC4B-8D9B-4874-B51F-2E1387BB64FB}" type="presParOf" srcId="{7F0A66AF-6389-4CB7-880D-4C216879EBBF}" destId="{2A6CA0C6-354D-4D96-ACDD-23A078E24FE4}" srcOrd="9" destOrd="0" presId="urn:microsoft.com/office/officeart/2005/8/layout/list1"/>
    <dgm:cxn modelId="{75AD3A2E-AA84-4243-B231-857B934530F9}" type="presParOf" srcId="{7F0A66AF-6389-4CB7-880D-4C216879EBBF}" destId="{C4ED9251-1DBB-4FC9-BD95-0D1C20B3A8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F4538-7BD5-4DC1-B947-D40012AD35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0C639-12B9-4BEA-8ED9-46B03F5CEAD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Проблемная группа</a:t>
          </a:r>
          <a:endParaRPr lang="ru-RU" sz="3200" b="1" dirty="0">
            <a:solidFill>
              <a:srgbClr val="002060"/>
            </a:solidFill>
          </a:endParaRPr>
        </a:p>
      </dgm:t>
    </dgm:pt>
    <dgm:pt modelId="{D8227283-1345-4FFF-92FE-741C94C964B1}" type="parTrans" cxnId="{82890BCA-E90C-4EC0-AA67-A82EB9CEEE87}">
      <dgm:prSet/>
      <dgm:spPr/>
      <dgm:t>
        <a:bodyPr/>
        <a:lstStyle/>
        <a:p>
          <a:endParaRPr lang="ru-RU"/>
        </a:p>
      </dgm:t>
    </dgm:pt>
    <dgm:pt modelId="{77B3F859-4A0B-4A7F-AF37-1EFFB09E4F0C}" type="sibTrans" cxnId="{82890BCA-E90C-4EC0-AA67-A82EB9CEEE87}">
      <dgm:prSet/>
      <dgm:spPr/>
      <dgm:t>
        <a:bodyPr/>
        <a:lstStyle/>
        <a:p>
          <a:endParaRPr lang="ru-RU"/>
        </a:p>
      </dgm:t>
    </dgm:pt>
    <dgm:pt modelId="{8BDEF9C3-081F-4DE2-B1E4-AF1643CFC6D7}">
      <dgm:prSet phldrT="[Текст]" custT="1"/>
      <dgm:spPr>
        <a:solidFill>
          <a:srgbClr val="00CC99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Творческая группа</a:t>
          </a:r>
          <a:endParaRPr lang="ru-RU" sz="3200" b="1" dirty="0">
            <a:solidFill>
              <a:srgbClr val="002060"/>
            </a:solidFill>
          </a:endParaRPr>
        </a:p>
      </dgm:t>
    </dgm:pt>
    <dgm:pt modelId="{355032C8-C40D-4CC0-9F20-3635DFF1A866}" type="parTrans" cxnId="{FFE5C2A4-059A-4B9A-A505-A46A7AA8BAC0}">
      <dgm:prSet/>
      <dgm:spPr/>
      <dgm:t>
        <a:bodyPr/>
        <a:lstStyle/>
        <a:p>
          <a:endParaRPr lang="ru-RU"/>
        </a:p>
      </dgm:t>
    </dgm:pt>
    <dgm:pt modelId="{AEF45289-280A-4E59-B2F1-C5B943532004}" type="sibTrans" cxnId="{FFE5C2A4-059A-4B9A-A505-A46A7AA8BAC0}">
      <dgm:prSet/>
      <dgm:spPr/>
      <dgm:t>
        <a:bodyPr/>
        <a:lstStyle/>
        <a:p>
          <a:endParaRPr lang="ru-RU"/>
        </a:p>
      </dgm:t>
    </dgm:pt>
    <dgm:pt modelId="{5E005CEF-29E0-4953-9B5E-943329EA102B}">
      <dgm:prSet phldrT="[Текст]" custT="1"/>
      <dgm:spPr>
        <a:solidFill>
          <a:srgbClr val="669900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Издательский центр</a:t>
          </a:r>
          <a:endParaRPr lang="ru-RU" sz="3200" b="1" dirty="0">
            <a:solidFill>
              <a:srgbClr val="002060"/>
            </a:solidFill>
          </a:endParaRPr>
        </a:p>
      </dgm:t>
    </dgm:pt>
    <dgm:pt modelId="{D4094124-C67C-4F14-A308-58896CF66860}" type="parTrans" cxnId="{D6A10867-FB43-4630-B5BF-F33CF8B6AD48}">
      <dgm:prSet/>
      <dgm:spPr/>
      <dgm:t>
        <a:bodyPr/>
        <a:lstStyle/>
        <a:p>
          <a:endParaRPr lang="ru-RU"/>
        </a:p>
      </dgm:t>
    </dgm:pt>
    <dgm:pt modelId="{B71A929A-2D53-4BD0-80E3-352FD7B76CA5}" type="sibTrans" cxnId="{D6A10867-FB43-4630-B5BF-F33CF8B6AD48}">
      <dgm:prSet/>
      <dgm:spPr/>
      <dgm:t>
        <a:bodyPr/>
        <a:lstStyle/>
        <a:p>
          <a:endParaRPr lang="ru-RU"/>
        </a:p>
      </dgm:t>
    </dgm:pt>
    <dgm:pt modelId="{F10D371F-C347-4CEA-B258-85AF3A73B4B7}">
      <dgm:prSet custT="1"/>
      <dgm:spPr>
        <a:solidFill>
          <a:srgbClr val="808000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Клуб «Наставник»</a:t>
          </a:r>
          <a:endParaRPr lang="ru-RU" sz="3200" b="1" dirty="0">
            <a:solidFill>
              <a:srgbClr val="002060"/>
            </a:solidFill>
          </a:endParaRPr>
        </a:p>
      </dgm:t>
    </dgm:pt>
    <dgm:pt modelId="{4B158E31-3F5E-48BB-BE72-B8AFED46B72E}" type="parTrans" cxnId="{CBFA2429-1357-4F76-BA2F-5C77FA93C38D}">
      <dgm:prSet/>
      <dgm:spPr/>
      <dgm:t>
        <a:bodyPr/>
        <a:lstStyle/>
        <a:p>
          <a:endParaRPr lang="ru-RU"/>
        </a:p>
      </dgm:t>
    </dgm:pt>
    <dgm:pt modelId="{DC60F14B-3C8F-49B6-8164-64146D9A5D3F}" type="sibTrans" cxnId="{CBFA2429-1357-4F76-BA2F-5C77FA93C38D}">
      <dgm:prSet/>
      <dgm:spPr/>
      <dgm:t>
        <a:bodyPr/>
        <a:lstStyle/>
        <a:p>
          <a:endParaRPr lang="ru-RU"/>
        </a:p>
      </dgm:t>
    </dgm:pt>
    <dgm:pt modelId="{98AA1523-BC6F-4C24-B9B4-BA3C02B093CE}">
      <dgm:prSet custT="1"/>
      <dgm:spPr>
        <a:solidFill>
          <a:srgbClr val="339966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Школа молодого педагога</a:t>
          </a:r>
          <a:endParaRPr lang="ru-RU" sz="3200" b="1" dirty="0">
            <a:solidFill>
              <a:srgbClr val="002060"/>
            </a:solidFill>
          </a:endParaRPr>
        </a:p>
      </dgm:t>
    </dgm:pt>
    <dgm:pt modelId="{7E634CFC-2869-47FD-899F-0D2DFE8FE836}" type="parTrans" cxnId="{ECEA60FC-3C3F-4CC9-8CD5-8198CB81B951}">
      <dgm:prSet/>
      <dgm:spPr/>
      <dgm:t>
        <a:bodyPr/>
        <a:lstStyle/>
        <a:p>
          <a:endParaRPr lang="ru-RU"/>
        </a:p>
      </dgm:t>
    </dgm:pt>
    <dgm:pt modelId="{47A19F91-F349-48A5-A9C9-E67B19162364}" type="sibTrans" cxnId="{ECEA60FC-3C3F-4CC9-8CD5-8198CB81B951}">
      <dgm:prSet/>
      <dgm:spPr/>
      <dgm:t>
        <a:bodyPr/>
        <a:lstStyle/>
        <a:p>
          <a:endParaRPr lang="ru-RU"/>
        </a:p>
      </dgm:t>
    </dgm:pt>
    <dgm:pt modelId="{DC7FA905-785B-4E54-85ED-6533CCCD6D0E}" type="pres">
      <dgm:prSet presAssocID="{093F4538-7BD5-4DC1-B947-D40012AD35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F90A6-37DC-4A9C-A315-027805D3F136}" type="pres">
      <dgm:prSet presAssocID="{0460C639-12B9-4BEA-8ED9-46B03F5CEAD9}" presName="parentLin" presStyleCnt="0"/>
      <dgm:spPr/>
    </dgm:pt>
    <dgm:pt modelId="{ECCCE8A7-0EE2-478C-832C-89E23F7D55D5}" type="pres">
      <dgm:prSet presAssocID="{0460C639-12B9-4BEA-8ED9-46B03F5CEAD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D0F9866-22C1-47A9-A8DF-472917BD108F}" type="pres">
      <dgm:prSet presAssocID="{0460C639-12B9-4BEA-8ED9-46B03F5CEAD9}" presName="parentText" presStyleLbl="node1" presStyleIdx="0" presStyleCnt="5" custScaleX="122760" custScaleY="35524" custLinFactX="3874" custLinFactNeighborX="100000" custLinFactNeighborY="-30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FBD8A-4DF6-4001-AA06-4C33B107D747}" type="pres">
      <dgm:prSet presAssocID="{0460C639-12B9-4BEA-8ED9-46B03F5CEAD9}" presName="negativeSpace" presStyleCnt="0"/>
      <dgm:spPr/>
    </dgm:pt>
    <dgm:pt modelId="{A32D8C4F-BC58-4842-8148-EF6BE897A69E}" type="pres">
      <dgm:prSet presAssocID="{0460C639-12B9-4BEA-8ED9-46B03F5CEAD9}" presName="childText" presStyleLbl="conFgAcc1" presStyleIdx="0" presStyleCnt="5" custScaleY="39130" custLinFactNeighborY="-6012">
        <dgm:presLayoutVars>
          <dgm:bulletEnabled val="1"/>
        </dgm:presLayoutVars>
      </dgm:prSet>
      <dgm:spPr/>
    </dgm:pt>
    <dgm:pt modelId="{B7239485-3921-4F09-BB24-0873956FB447}" type="pres">
      <dgm:prSet presAssocID="{77B3F859-4A0B-4A7F-AF37-1EFFB09E4F0C}" presName="spaceBetweenRectangles" presStyleCnt="0"/>
      <dgm:spPr/>
    </dgm:pt>
    <dgm:pt modelId="{F71CCFF7-EEBE-455E-9268-C486D0B48627}" type="pres">
      <dgm:prSet presAssocID="{8BDEF9C3-081F-4DE2-B1E4-AF1643CFC6D7}" presName="parentLin" presStyleCnt="0"/>
      <dgm:spPr/>
    </dgm:pt>
    <dgm:pt modelId="{009EE840-C77E-45D1-A894-1003C6C622B7}" type="pres">
      <dgm:prSet presAssocID="{8BDEF9C3-081F-4DE2-B1E4-AF1643CFC6D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307AA7F-EC16-4CA3-890D-009C033E28FC}" type="pres">
      <dgm:prSet presAssocID="{8BDEF9C3-081F-4DE2-B1E4-AF1643CFC6D7}" presName="parentText" presStyleLbl="node1" presStyleIdx="1" presStyleCnt="5" custScaleX="122813" custScaleY="39211" custLinFactX="3874" custLinFactNeighborX="100000" custLinFactNeighborY="-15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4EC9-620A-4EA8-ADD6-AB953FAE9C3F}" type="pres">
      <dgm:prSet presAssocID="{8BDEF9C3-081F-4DE2-B1E4-AF1643CFC6D7}" presName="negativeSpace" presStyleCnt="0"/>
      <dgm:spPr/>
    </dgm:pt>
    <dgm:pt modelId="{DA74365E-AEA7-4EA2-B2DC-C94427BF22B8}" type="pres">
      <dgm:prSet presAssocID="{8BDEF9C3-081F-4DE2-B1E4-AF1643CFC6D7}" presName="childText" presStyleLbl="conFgAcc1" presStyleIdx="1" presStyleCnt="5" custScaleY="40617" custLinFactNeighborY="52283">
        <dgm:presLayoutVars>
          <dgm:bulletEnabled val="1"/>
        </dgm:presLayoutVars>
      </dgm:prSet>
      <dgm:spPr/>
    </dgm:pt>
    <dgm:pt modelId="{40BDADBA-6B98-4D1F-9F27-FE990A515BEC}" type="pres">
      <dgm:prSet presAssocID="{AEF45289-280A-4E59-B2F1-C5B943532004}" presName="spaceBetweenRectangles" presStyleCnt="0"/>
      <dgm:spPr/>
    </dgm:pt>
    <dgm:pt modelId="{9690E611-2FF7-4F15-AE74-47D8C6212E9E}" type="pres">
      <dgm:prSet presAssocID="{98AA1523-BC6F-4C24-B9B4-BA3C02B093CE}" presName="parentLin" presStyleCnt="0"/>
      <dgm:spPr/>
    </dgm:pt>
    <dgm:pt modelId="{EE0F7680-061F-4A74-8403-C77516A3AFE0}" type="pres">
      <dgm:prSet presAssocID="{98AA1523-BC6F-4C24-B9B4-BA3C02B093C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A7D014A-031E-4C71-9726-3BB200D6047F}" type="pres">
      <dgm:prSet presAssocID="{98AA1523-BC6F-4C24-B9B4-BA3C02B093CE}" presName="parentText" presStyleLbl="node1" presStyleIdx="2" presStyleCnt="5" custScaleX="123003" custScaleY="39199" custLinFactX="3874" custLinFactNeighborX="100000" custLinFactNeighborY="-38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1BD80-3F17-47BD-9678-0FBF2F94A40B}" type="pres">
      <dgm:prSet presAssocID="{98AA1523-BC6F-4C24-B9B4-BA3C02B093CE}" presName="negativeSpace" presStyleCnt="0"/>
      <dgm:spPr/>
    </dgm:pt>
    <dgm:pt modelId="{4E74A292-6E85-4442-867C-BFE881CB5704}" type="pres">
      <dgm:prSet presAssocID="{98AA1523-BC6F-4C24-B9B4-BA3C02B093CE}" presName="childText" presStyleLbl="conFgAcc1" presStyleIdx="2" presStyleCnt="5" custScaleY="43279" custLinFactY="3746" custLinFactNeighborX="-847" custLinFactNeighborY="100000">
        <dgm:presLayoutVars>
          <dgm:bulletEnabled val="1"/>
        </dgm:presLayoutVars>
      </dgm:prSet>
      <dgm:spPr/>
    </dgm:pt>
    <dgm:pt modelId="{8144E487-1975-495F-87F9-9FB7D809C6D5}" type="pres">
      <dgm:prSet presAssocID="{47A19F91-F349-48A5-A9C9-E67B19162364}" presName="spaceBetweenRectangles" presStyleCnt="0"/>
      <dgm:spPr/>
    </dgm:pt>
    <dgm:pt modelId="{79E80383-3241-4207-9D1E-D4A31D9D4C87}" type="pres">
      <dgm:prSet presAssocID="{F10D371F-C347-4CEA-B258-85AF3A73B4B7}" presName="parentLin" presStyleCnt="0"/>
      <dgm:spPr/>
    </dgm:pt>
    <dgm:pt modelId="{ACD33B0E-8322-4664-B216-788933927631}" type="pres">
      <dgm:prSet presAssocID="{F10D371F-C347-4CEA-B258-85AF3A73B4B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24A783C-9B95-4D36-BE67-0A4DB9EDC37C}" type="pres">
      <dgm:prSet presAssocID="{F10D371F-C347-4CEA-B258-85AF3A73B4B7}" presName="parentText" presStyleLbl="node1" presStyleIdx="3" presStyleCnt="5" custScaleX="123972" custScaleY="37105" custLinFactX="2663" custLinFactNeighborX="100000" custLinFactNeighborY="10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44598-B473-41E7-B1CD-FB65AB080DD4}" type="pres">
      <dgm:prSet presAssocID="{F10D371F-C347-4CEA-B258-85AF3A73B4B7}" presName="negativeSpace" presStyleCnt="0"/>
      <dgm:spPr/>
    </dgm:pt>
    <dgm:pt modelId="{14FC2B40-978D-458E-B4D8-A4CDBDD6B972}" type="pres">
      <dgm:prSet presAssocID="{F10D371F-C347-4CEA-B258-85AF3A73B4B7}" presName="childText" presStyleLbl="conFgAcc1" presStyleIdx="3" presStyleCnt="5" custScaleY="41647" custLinFactY="13923" custLinFactNeighborY="100000">
        <dgm:presLayoutVars>
          <dgm:bulletEnabled val="1"/>
        </dgm:presLayoutVars>
      </dgm:prSet>
      <dgm:spPr/>
    </dgm:pt>
    <dgm:pt modelId="{9C47BE6F-12EC-4608-8DB3-04CA23D00284}" type="pres">
      <dgm:prSet presAssocID="{DC60F14B-3C8F-49B6-8164-64146D9A5D3F}" presName="spaceBetweenRectangles" presStyleCnt="0"/>
      <dgm:spPr/>
    </dgm:pt>
    <dgm:pt modelId="{9C4473DE-1B6D-45F0-B274-6568C24AEF45}" type="pres">
      <dgm:prSet presAssocID="{5E005CEF-29E0-4953-9B5E-943329EA102B}" presName="parentLin" presStyleCnt="0"/>
      <dgm:spPr/>
    </dgm:pt>
    <dgm:pt modelId="{7F6721E9-9AE6-4560-B0C6-65F5D62FEAA6}" type="pres">
      <dgm:prSet presAssocID="{5E005CEF-29E0-4953-9B5E-943329EA102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00A6EF4-A05C-46B6-A0DF-10D276D2B6DE}" type="pres">
      <dgm:prSet presAssocID="{5E005CEF-29E0-4953-9B5E-943329EA102B}" presName="parentText" presStyleLbl="node1" presStyleIdx="4" presStyleCnt="5" custScaleX="123003" custScaleY="40783" custLinFactX="2663" custLinFactNeighborX="100000" custLinFactNeighborY="15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1D30C-780F-4533-9892-05BEF9121E0D}" type="pres">
      <dgm:prSet presAssocID="{5E005CEF-29E0-4953-9B5E-943329EA102B}" presName="negativeSpace" presStyleCnt="0"/>
      <dgm:spPr/>
    </dgm:pt>
    <dgm:pt modelId="{E055AD5F-969D-4086-96D5-AC6FC24FC7C7}" type="pres">
      <dgm:prSet presAssocID="{5E005CEF-29E0-4953-9B5E-943329EA102B}" presName="childText" presStyleLbl="conFgAcc1" presStyleIdx="4" presStyleCnt="5" custScaleY="38351" custLinFactNeighborY="86401">
        <dgm:presLayoutVars>
          <dgm:bulletEnabled val="1"/>
        </dgm:presLayoutVars>
      </dgm:prSet>
      <dgm:spPr/>
    </dgm:pt>
  </dgm:ptLst>
  <dgm:cxnLst>
    <dgm:cxn modelId="{D2055844-F365-46FA-A223-605512F828FA}" type="presOf" srcId="{5E005CEF-29E0-4953-9B5E-943329EA102B}" destId="{7F6721E9-9AE6-4560-B0C6-65F5D62FEAA6}" srcOrd="0" destOrd="0" presId="urn:microsoft.com/office/officeart/2005/8/layout/list1"/>
    <dgm:cxn modelId="{E188679C-1AA1-4475-9384-9B0EAA7AED59}" type="presOf" srcId="{98AA1523-BC6F-4C24-B9B4-BA3C02B093CE}" destId="{EE0F7680-061F-4A74-8403-C77516A3AFE0}" srcOrd="0" destOrd="0" presId="urn:microsoft.com/office/officeart/2005/8/layout/list1"/>
    <dgm:cxn modelId="{4A62BB5B-4C48-43D2-A179-16C17FD4B8EB}" type="presOf" srcId="{8BDEF9C3-081F-4DE2-B1E4-AF1643CFC6D7}" destId="{009EE840-C77E-45D1-A894-1003C6C622B7}" srcOrd="0" destOrd="0" presId="urn:microsoft.com/office/officeart/2005/8/layout/list1"/>
    <dgm:cxn modelId="{1E9DB024-D153-4951-B132-6B1E1440745C}" type="presOf" srcId="{5E005CEF-29E0-4953-9B5E-943329EA102B}" destId="{500A6EF4-A05C-46B6-A0DF-10D276D2B6DE}" srcOrd="1" destOrd="0" presId="urn:microsoft.com/office/officeart/2005/8/layout/list1"/>
    <dgm:cxn modelId="{5EE97654-23B4-4EAB-8BAC-BCA9838BBEB5}" type="presOf" srcId="{F10D371F-C347-4CEA-B258-85AF3A73B4B7}" destId="{ACD33B0E-8322-4664-B216-788933927631}" srcOrd="0" destOrd="0" presId="urn:microsoft.com/office/officeart/2005/8/layout/list1"/>
    <dgm:cxn modelId="{ECEA60FC-3C3F-4CC9-8CD5-8198CB81B951}" srcId="{093F4538-7BD5-4DC1-B947-D40012AD3543}" destId="{98AA1523-BC6F-4C24-B9B4-BA3C02B093CE}" srcOrd="2" destOrd="0" parTransId="{7E634CFC-2869-47FD-899F-0D2DFE8FE836}" sibTransId="{47A19F91-F349-48A5-A9C9-E67B19162364}"/>
    <dgm:cxn modelId="{35334932-4DEF-4BD7-AEC1-10606F3F8550}" type="presOf" srcId="{8BDEF9C3-081F-4DE2-B1E4-AF1643CFC6D7}" destId="{5307AA7F-EC16-4CA3-890D-009C033E28FC}" srcOrd="1" destOrd="0" presId="urn:microsoft.com/office/officeart/2005/8/layout/list1"/>
    <dgm:cxn modelId="{98A3230F-2904-4901-AC9C-81996A4F358B}" type="presOf" srcId="{093F4538-7BD5-4DC1-B947-D40012AD3543}" destId="{DC7FA905-785B-4E54-85ED-6533CCCD6D0E}" srcOrd="0" destOrd="0" presId="urn:microsoft.com/office/officeart/2005/8/layout/list1"/>
    <dgm:cxn modelId="{82890BCA-E90C-4EC0-AA67-A82EB9CEEE87}" srcId="{093F4538-7BD5-4DC1-B947-D40012AD3543}" destId="{0460C639-12B9-4BEA-8ED9-46B03F5CEAD9}" srcOrd="0" destOrd="0" parTransId="{D8227283-1345-4FFF-92FE-741C94C964B1}" sibTransId="{77B3F859-4A0B-4A7F-AF37-1EFFB09E4F0C}"/>
    <dgm:cxn modelId="{6CA5E2B5-4DA7-41FB-A6C3-6CAD496E0F8B}" type="presOf" srcId="{98AA1523-BC6F-4C24-B9B4-BA3C02B093CE}" destId="{CA7D014A-031E-4C71-9726-3BB200D6047F}" srcOrd="1" destOrd="0" presId="urn:microsoft.com/office/officeart/2005/8/layout/list1"/>
    <dgm:cxn modelId="{99E98A61-97AA-4BE8-AB57-774D63A8DBA7}" type="presOf" srcId="{F10D371F-C347-4CEA-B258-85AF3A73B4B7}" destId="{524A783C-9B95-4D36-BE67-0A4DB9EDC37C}" srcOrd="1" destOrd="0" presId="urn:microsoft.com/office/officeart/2005/8/layout/list1"/>
    <dgm:cxn modelId="{CBFA2429-1357-4F76-BA2F-5C77FA93C38D}" srcId="{093F4538-7BD5-4DC1-B947-D40012AD3543}" destId="{F10D371F-C347-4CEA-B258-85AF3A73B4B7}" srcOrd="3" destOrd="0" parTransId="{4B158E31-3F5E-48BB-BE72-B8AFED46B72E}" sibTransId="{DC60F14B-3C8F-49B6-8164-64146D9A5D3F}"/>
    <dgm:cxn modelId="{FFE5C2A4-059A-4B9A-A505-A46A7AA8BAC0}" srcId="{093F4538-7BD5-4DC1-B947-D40012AD3543}" destId="{8BDEF9C3-081F-4DE2-B1E4-AF1643CFC6D7}" srcOrd="1" destOrd="0" parTransId="{355032C8-C40D-4CC0-9F20-3635DFF1A866}" sibTransId="{AEF45289-280A-4E59-B2F1-C5B943532004}"/>
    <dgm:cxn modelId="{2A9827F9-CCD7-40D1-AAC2-2B798F651404}" type="presOf" srcId="{0460C639-12B9-4BEA-8ED9-46B03F5CEAD9}" destId="{ECCCE8A7-0EE2-478C-832C-89E23F7D55D5}" srcOrd="0" destOrd="0" presId="urn:microsoft.com/office/officeart/2005/8/layout/list1"/>
    <dgm:cxn modelId="{7C53B7E9-8A57-4B6D-90B5-CDE5D266EBC6}" type="presOf" srcId="{0460C639-12B9-4BEA-8ED9-46B03F5CEAD9}" destId="{7D0F9866-22C1-47A9-A8DF-472917BD108F}" srcOrd="1" destOrd="0" presId="urn:microsoft.com/office/officeart/2005/8/layout/list1"/>
    <dgm:cxn modelId="{D6A10867-FB43-4630-B5BF-F33CF8B6AD48}" srcId="{093F4538-7BD5-4DC1-B947-D40012AD3543}" destId="{5E005CEF-29E0-4953-9B5E-943329EA102B}" srcOrd="4" destOrd="0" parTransId="{D4094124-C67C-4F14-A308-58896CF66860}" sibTransId="{B71A929A-2D53-4BD0-80E3-352FD7B76CA5}"/>
    <dgm:cxn modelId="{3F937EBA-D1F1-4AD9-AFD8-B3141DCEFF5D}" type="presParOf" srcId="{DC7FA905-785B-4E54-85ED-6533CCCD6D0E}" destId="{1EAF90A6-37DC-4A9C-A315-027805D3F136}" srcOrd="0" destOrd="0" presId="urn:microsoft.com/office/officeart/2005/8/layout/list1"/>
    <dgm:cxn modelId="{4C427509-3425-4EFF-A4C2-4BA0211B509F}" type="presParOf" srcId="{1EAF90A6-37DC-4A9C-A315-027805D3F136}" destId="{ECCCE8A7-0EE2-478C-832C-89E23F7D55D5}" srcOrd="0" destOrd="0" presId="urn:microsoft.com/office/officeart/2005/8/layout/list1"/>
    <dgm:cxn modelId="{E417EDA4-FD10-4E98-80E8-3713C420E0D6}" type="presParOf" srcId="{1EAF90A6-37DC-4A9C-A315-027805D3F136}" destId="{7D0F9866-22C1-47A9-A8DF-472917BD108F}" srcOrd="1" destOrd="0" presId="urn:microsoft.com/office/officeart/2005/8/layout/list1"/>
    <dgm:cxn modelId="{17961778-1734-4B7B-9FE2-1B801FAE96A3}" type="presParOf" srcId="{DC7FA905-785B-4E54-85ED-6533CCCD6D0E}" destId="{2ADFBD8A-4DF6-4001-AA06-4C33B107D747}" srcOrd="1" destOrd="0" presId="urn:microsoft.com/office/officeart/2005/8/layout/list1"/>
    <dgm:cxn modelId="{56251FB6-06CF-4C52-8A92-A62EFF46606B}" type="presParOf" srcId="{DC7FA905-785B-4E54-85ED-6533CCCD6D0E}" destId="{A32D8C4F-BC58-4842-8148-EF6BE897A69E}" srcOrd="2" destOrd="0" presId="urn:microsoft.com/office/officeart/2005/8/layout/list1"/>
    <dgm:cxn modelId="{1C1984D8-8FE8-4148-88FC-1855259C1DA0}" type="presParOf" srcId="{DC7FA905-785B-4E54-85ED-6533CCCD6D0E}" destId="{B7239485-3921-4F09-BB24-0873956FB447}" srcOrd="3" destOrd="0" presId="urn:microsoft.com/office/officeart/2005/8/layout/list1"/>
    <dgm:cxn modelId="{E15C332A-78C1-40A4-BE28-9C7967F071A1}" type="presParOf" srcId="{DC7FA905-785B-4E54-85ED-6533CCCD6D0E}" destId="{F71CCFF7-EEBE-455E-9268-C486D0B48627}" srcOrd="4" destOrd="0" presId="urn:microsoft.com/office/officeart/2005/8/layout/list1"/>
    <dgm:cxn modelId="{1C7B356D-48FA-44DE-8410-F1D5ED60A1D3}" type="presParOf" srcId="{F71CCFF7-EEBE-455E-9268-C486D0B48627}" destId="{009EE840-C77E-45D1-A894-1003C6C622B7}" srcOrd="0" destOrd="0" presId="urn:microsoft.com/office/officeart/2005/8/layout/list1"/>
    <dgm:cxn modelId="{606601F9-A2A0-4234-A5B9-CA4F9742374C}" type="presParOf" srcId="{F71CCFF7-EEBE-455E-9268-C486D0B48627}" destId="{5307AA7F-EC16-4CA3-890D-009C033E28FC}" srcOrd="1" destOrd="0" presId="urn:microsoft.com/office/officeart/2005/8/layout/list1"/>
    <dgm:cxn modelId="{50144AA7-AB7C-464B-B391-859764BBA266}" type="presParOf" srcId="{DC7FA905-785B-4E54-85ED-6533CCCD6D0E}" destId="{24314EC9-620A-4EA8-ADD6-AB953FAE9C3F}" srcOrd="5" destOrd="0" presId="urn:microsoft.com/office/officeart/2005/8/layout/list1"/>
    <dgm:cxn modelId="{DA601868-D47C-49E4-A94D-64B6D05E7FF8}" type="presParOf" srcId="{DC7FA905-785B-4E54-85ED-6533CCCD6D0E}" destId="{DA74365E-AEA7-4EA2-B2DC-C94427BF22B8}" srcOrd="6" destOrd="0" presId="urn:microsoft.com/office/officeart/2005/8/layout/list1"/>
    <dgm:cxn modelId="{1A94E161-06BA-45ED-A743-614A343B2BB7}" type="presParOf" srcId="{DC7FA905-785B-4E54-85ED-6533CCCD6D0E}" destId="{40BDADBA-6B98-4D1F-9F27-FE990A515BEC}" srcOrd="7" destOrd="0" presId="urn:microsoft.com/office/officeart/2005/8/layout/list1"/>
    <dgm:cxn modelId="{5C9813E5-E819-4171-86BE-48085992424D}" type="presParOf" srcId="{DC7FA905-785B-4E54-85ED-6533CCCD6D0E}" destId="{9690E611-2FF7-4F15-AE74-47D8C6212E9E}" srcOrd="8" destOrd="0" presId="urn:microsoft.com/office/officeart/2005/8/layout/list1"/>
    <dgm:cxn modelId="{7B3FAD5B-E21F-46E9-818E-CA558FD0D7A1}" type="presParOf" srcId="{9690E611-2FF7-4F15-AE74-47D8C6212E9E}" destId="{EE0F7680-061F-4A74-8403-C77516A3AFE0}" srcOrd="0" destOrd="0" presId="urn:microsoft.com/office/officeart/2005/8/layout/list1"/>
    <dgm:cxn modelId="{8EB5693C-F2EA-45DD-A362-1A670566F28C}" type="presParOf" srcId="{9690E611-2FF7-4F15-AE74-47D8C6212E9E}" destId="{CA7D014A-031E-4C71-9726-3BB200D6047F}" srcOrd="1" destOrd="0" presId="urn:microsoft.com/office/officeart/2005/8/layout/list1"/>
    <dgm:cxn modelId="{3F359CE1-66E1-41A7-ACFF-9A73D5340D86}" type="presParOf" srcId="{DC7FA905-785B-4E54-85ED-6533CCCD6D0E}" destId="{1641BD80-3F17-47BD-9678-0FBF2F94A40B}" srcOrd="9" destOrd="0" presId="urn:microsoft.com/office/officeart/2005/8/layout/list1"/>
    <dgm:cxn modelId="{9E3CB8D5-E351-423C-9BC9-50D4A7C43AA1}" type="presParOf" srcId="{DC7FA905-785B-4E54-85ED-6533CCCD6D0E}" destId="{4E74A292-6E85-4442-867C-BFE881CB5704}" srcOrd="10" destOrd="0" presId="urn:microsoft.com/office/officeart/2005/8/layout/list1"/>
    <dgm:cxn modelId="{80CC721B-FA06-4C4E-9762-67F82B95DA4C}" type="presParOf" srcId="{DC7FA905-785B-4E54-85ED-6533CCCD6D0E}" destId="{8144E487-1975-495F-87F9-9FB7D809C6D5}" srcOrd="11" destOrd="0" presId="urn:microsoft.com/office/officeart/2005/8/layout/list1"/>
    <dgm:cxn modelId="{E38EC616-1C57-49F0-AF3B-C540703F8760}" type="presParOf" srcId="{DC7FA905-785B-4E54-85ED-6533CCCD6D0E}" destId="{79E80383-3241-4207-9D1E-D4A31D9D4C87}" srcOrd="12" destOrd="0" presId="urn:microsoft.com/office/officeart/2005/8/layout/list1"/>
    <dgm:cxn modelId="{A66B3908-22BA-4CB9-8622-B3B5538DBFFF}" type="presParOf" srcId="{79E80383-3241-4207-9D1E-D4A31D9D4C87}" destId="{ACD33B0E-8322-4664-B216-788933927631}" srcOrd="0" destOrd="0" presId="urn:microsoft.com/office/officeart/2005/8/layout/list1"/>
    <dgm:cxn modelId="{3D2561F1-4BE9-4737-AD8A-B1EE8E840269}" type="presParOf" srcId="{79E80383-3241-4207-9D1E-D4A31D9D4C87}" destId="{524A783C-9B95-4D36-BE67-0A4DB9EDC37C}" srcOrd="1" destOrd="0" presId="urn:microsoft.com/office/officeart/2005/8/layout/list1"/>
    <dgm:cxn modelId="{6952DCF1-9CD1-4E96-8577-5D16A947BD1F}" type="presParOf" srcId="{DC7FA905-785B-4E54-85ED-6533CCCD6D0E}" destId="{BC144598-B473-41E7-B1CD-FB65AB080DD4}" srcOrd="13" destOrd="0" presId="urn:microsoft.com/office/officeart/2005/8/layout/list1"/>
    <dgm:cxn modelId="{1D8313BE-B773-4C0F-9463-6D381DF8ADA6}" type="presParOf" srcId="{DC7FA905-785B-4E54-85ED-6533CCCD6D0E}" destId="{14FC2B40-978D-458E-B4D8-A4CDBDD6B972}" srcOrd="14" destOrd="0" presId="urn:microsoft.com/office/officeart/2005/8/layout/list1"/>
    <dgm:cxn modelId="{ADCF7DB5-31A2-4E79-AA52-C8596E4E5E13}" type="presParOf" srcId="{DC7FA905-785B-4E54-85ED-6533CCCD6D0E}" destId="{9C47BE6F-12EC-4608-8DB3-04CA23D00284}" srcOrd="15" destOrd="0" presId="urn:microsoft.com/office/officeart/2005/8/layout/list1"/>
    <dgm:cxn modelId="{42F541D9-02FA-4339-B290-18037EC53883}" type="presParOf" srcId="{DC7FA905-785B-4E54-85ED-6533CCCD6D0E}" destId="{9C4473DE-1B6D-45F0-B274-6568C24AEF45}" srcOrd="16" destOrd="0" presId="urn:microsoft.com/office/officeart/2005/8/layout/list1"/>
    <dgm:cxn modelId="{EAFDC9A1-8117-4827-8E87-F7EF53627CF4}" type="presParOf" srcId="{9C4473DE-1B6D-45F0-B274-6568C24AEF45}" destId="{7F6721E9-9AE6-4560-B0C6-65F5D62FEAA6}" srcOrd="0" destOrd="0" presId="urn:microsoft.com/office/officeart/2005/8/layout/list1"/>
    <dgm:cxn modelId="{9F1E99D2-564A-473A-B690-92326CBD0A2E}" type="presParOf" srcId="{9C4473DE-1B6D-45F0-B274-6568C24AEF45}" destId="{500A6EF4-A05C-46B6-A0DF-10D276D2B6DE}" srcOrd="1" destOrd="0" presId="urn:microsoft.com/office/officeart/2005/8/layout/list1"/>
    <dgm:cxn modelId="{876CD6CA-39D6-4913-A49F-144BC2462D8C}" type="presParOf" srcId="{DC7FA905-785B-4E54-85ED-6533CCCD6D0E}" destId="{9D71D30C-780F-4533-9892-05BEF9121E0D}" srcOrd="17" destOrd="0" presId="urn:microsoft.com/office/officeart/2005/8/layout/list1"/>
    <dgm:cxn modelId="{0F232CC2-5CD6-4574-BBBF-0DC201BAFEC2}" type="presParOf" srcId="{DC7FA905-785B-4E54-85ED-6533CCCD6D0E}" destId="{E055AD5F-969D-4086-96D5-AC6FC24FC7C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4E70-B845-473D-96EB-103BD28AE8F8}">
      <dsp:nvSpPr>
        <dsp:cNvPr id="0" name=""/>
        <dsp:cNvSpPr/>
      </dsp:nvSpPr>
      <dsp:spPr>
        <a:xfrm>
          <a:off x="0" y="1076859"/>
          <a:ext cx="8572560" cy="4939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0DEB5-2C87-4EA1-9CE9-92142CA9D00C}">
      <dsp:nvSpPr>
        <dsp:cNvPr id="0" name=""/>
        <dsp:cNvSpPr/>
      </dsp:nvSpPr>
      <dsp:spPr>
        <a:xfrm>
          <a:off x="1714533" y="99499"/>
          <a:ext cx="6726913" cy="1312969"/>
        </a:xfrm>
        <a:prstGeom prst="roundRect">
          <a:avLst/>
        </a:prstGeom>
        <a:solidFill>
          <a:srgbClr val="00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 структуре образовательной программы дошкольного образования и ее объему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778627" y="163593"/>
        <a:ext cx="6598725" cy="1184781"/>
      </dsp:txXfrm>
    </dsp:sp>
    <dsp:sp modelId="{4FBF498E-D598-4304-A0D5-C2062B152871}">
      <dsp:nvSpPr>
        <dsp:cNvPr id="0" name=""/>
        <dsp:cNvSpPr/>
      </dsp:nvSpPr>
      <dsp:spPr>
        <a:xfrm>
          <a:off x="0" y="2721786"/>
          <a:ext cx="8572560" cy="510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F985D-1DB0-4254-A785-ABF74F830B5C}">
      <dsp:nvSpPr>
        <dsp:cNvPr id="0" name=""/>
        <dsp:cNvSpPr/>
      </dsp:nvSpPr>
      <dsp:spPr>
        <a:xfrm>
          <a:off x="1714533" y="1734885"/>
          <a:ext cx="6726853" cy="1318870"/>
        </a:xfrm>
        <a:prstGeom prst="roundRect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 условиям реализации ООП дошкольного образования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778915" y="1799267"/>
        <a:ext cx="6598089" cy="1190106"/>
      </dsp:txXfrm>
    </dsp:sp>
    <dsp:sp modelId="{C4ED9251-1DBB-4FC9-BD95-0D1C20B3A84B}">
      <dsp:nvSpPr>
        <dsp:cNvPr id="0" name=""/>
        <dsp:cNvSpPr/>
      </dsp:nvSpPr>
      <dsp:spPr>
        <a:xfrm>
          <a:off x="0" y="4445562"/>
          <a:ext cx="8572560" cy="467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C1CD3-DA1B-4C57-B3FF-CB03FCDCB5D5}">
      <dsp:nvSpPr>
        <dsp:cNvPr id="0" name=""/>
        <dsp:cNvSpPr/>
      </dsp:nvSpPr>
      <dsp:spPr>
        <a:xfrm>
          <a:off x="1714533" y="3429024"/>
          <a:ext cx="6741660" cy="1295152"/>
        </a:xfrm>
        <a:prstGeom prst="roundRect">
          <a:avLst/>
        </a:prstGeom>
        <a:solidFill>
          <a:srgbClr val="4E82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 результатам освоения ООП дошкольного образования 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777757" y="3492248"/>
        <a:ext cx="6615212" cy="116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D8C4F-BC58-4842-8148-EF6BE897A69E}">
      <dsp:nvSpPr>
        <dsp:cNvPr id="0" name=""/>
        <dsp:cNvSpPr/>
      </dsp:nvSpPr>
      <dsp:spPr>
        <a:xfrm>
          <a:off x="0" y="618165"/>
          <a:ext cx="8429684" cy="640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F9866-22C1-47A9-A8DF-472917BD108F}">
      <dsp:nvSpPr>
        <dsp:cNvPr id="0" name=""/>
        <dsp:cNvSpPr/>
      </dsp:nvSpPr>
      <dsp:spPr>
        <a:xfrm>
          <a:off x="1071564" y="333104"/>
          <a:ext cx="7243796" cy="68163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Проблемная группа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104839" y="366379"/>
        <a:ext cx="7177246" cy="615084"/>
      </dsp:txXfrm>
    </dsp:sp>
    <dsp:sp modelId="{DA74365E-AEA7-4EA2-B2DC-C94427BF22B8}">
      <dsp:nvSpPr>
        <dsp:cNvPr id="0" name=""/>
        <dsp:cNvSpPr/>
      </dsp:nvSpPr>
      <dsp:spPr>
        <a:xfrm>
          <a:off x="0" y="1607711"/>
          <a:ext cx="8429684" cy="665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7AA7F-EC16-4CA3-890D-009C033E28FC}">
      <dsp:nvSpPr>
        <dsp:cNvPr id="0" name=""/>
        <dsp:cNvSpPr/>
      </dsp:nvSpPr>
      <dsp:spPr>
        <a:xfrm>
          <a:off x="1071564" y="1332805"/>
          <a:ext cx="7246923" cy="752380"/>
        </a:xfrm>
        <a:prstGeom prst="roundRect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Творческая группа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108292" y="1369533"/>
        <a:ext cx="7173467" cy="678924"/>
      </dsp:txXfrm>
    </dsp:sp>
    <dsp:sp modelId="{4E74A292-6E85-4442-867C-BFE881CB5704}">
      <dsp:nvSpPr>
        <dsp:cNvPr id="0" name=""/>
        <dsp:cNvSpPr/>
      </dsp:nvSpPr>
      <dsp:spPr>
        <a:xfrm>
          <a:off x="0" y="2645614"/>
          <a:ext cx="8429684" cy="708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D014A-031E-4C71-9726-3BB200D6047F}">
      <dsp:nvSpPr>
        <dsp:cNvPr id="0" name=""/>
        <dsp:cNvSpPr/>
      </dsp:nvSpPr>
      <dsp:spPr>
        <a:xfrm>
          <a:off x="1071564" y="2365882"/>
          <a:ext cx="7258134" cy="752150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Школа молодого педагога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108281" y="2402599"/>
        <a:ext cx="7184700" cy="678716"/>
      </dsp:txXfrm>
    </dsp:sp>
    <dsp:sp modelId="{14FC2B40-978D-458E-B4D8-A4CDBDD6B972}">
      <dsp:nvSpPr>
        <dsp:cNvPr id="0" name=""/>
        <dsp:cNvSpPr/>
      </dsp:nvSpPr>
      <dsp:spPr>
        <a:xfrm>
          <a:off x="0" y="3624794"/>
          <a:ext cx="8429684" cy="6821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A783C-9B95-4D36-BE67-0A4DB9EDC37C}">
      <dsp:nvSpPr>
        <dsp:cNvPr id="0" name=""/>
        <dsp:cNvSpPr/>
      </dsp:nvSpPr>
      <dsp:spPr>
        <a:xfrm>
          <a:off x="1000106" y="3502870"/>
          <a:ext cx="7315313" cy="711970"/>
        </a:xfrm>
        <a:prstGeom prst="roundRect">
          <a:avLst/>
        </a:prstGeom>
        <a:solidFill>
          <a:srgbClr val="8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Клуб «Наставник»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034862" y="3537626"/>
        <a:ext cx="7245801" cy="642458"/>
      </dsp:txXfrm>
    </dsp:sp>
    <dsp:sp modelId="{E055AD5F-969D-4086-96D5-AC6FC24FC7C7}">
      <dsp:nvSpPr>
        <dsp:cNvPr id="0" name=""/>
        <dsp:cNvSpPr/>
      </dsp:nvSpPr>
      <dsp:spPr>
        <a:xfrm>
          <a:off x="0" y="4730989"/>
          <a:ext cx="8429684" cy="6281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A6EF4-A05C-46B6-A0DF-10D276D2B6DE}">
      <dsp:nvSpPr>
        <dsp:cNvPr id="0" name=""/>
        <dsp:cNvSpPr/>
      </dsp:nvSpPr>
      <dsp:spPr>
        <a:xfrm>
          <a:off x="1000106" y="4374524"/>
          <a:ext cx="7258134" cy="782544"/>
        </a:xfrm>
        <a:prstGeom prst="roundRect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Издательский центр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038307" y="4412725"/>
        <a:ext cx="7181732" cy="70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6B2DF15-C31F-4B13-B27A-B59D5C7A3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5A8AA09-5344-4440-8EDB-28E12CB14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8377-40E5-4C93-97E4-25C1E4788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7921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2E03-8311-48CF-AFE3-8712189C2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7581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D817-2189-4376-BA1B-5215BA49E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0867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F520-94F5-4335-91C9-79B75AC42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677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91C2-CF5F-4C68-8139-4A3928BEF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8805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6CC2-2F67-4C99-B260-54B2F15E1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5234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6DD8-DB05-4D3A-82A8-5EE53F04EC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544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BBF4-4DFC-41A1-93A4-1481FFF89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7751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AA42-14B8-41C9-A199-6A24F3C1B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7629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0F83-79C5-43B5-87FE-3A8EAED4E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1079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0D78-4BAF-4251-B4C1-4AB800034D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268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28E6-CFAB-4052-942B-220B5ADCE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471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CCFF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0E71BF9-13A4-4023-8E43-0E599D170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57813" y="4786313"/>
            <a:ext cx="3629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00"/>
                </a:solidFill>
                <a:latin typeface="+mj-lt"/>
              </a:rPr>
              <a:t>Н. Ю. </a:t>
            </a:r>
            <a:r>
              <a:rPr lang="ru-RU" sz="2400" b="1" kern="0" dirty="0" err="1">
                <a:solidFill>
                  <a:srgbClr val="006600"/>
                </a:solidFill>
                <a:latin typeface="+mj-lt"/>
              </a:rPr>
              <a:t>Хальпукова</a:t>
            </a:r>
            <a:endParaRPr lang="ru-RU" sz="2400" b="1" kern="0" dirty="0">
              <a:solidFill>
                <a:srgbClr val="006600"/>
              </a:solidFill>
              <a:latin typeface="+mj-lt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00"/>
                </a:solidFill>
                <a:latin typeface="+mj-lt"/>
              </a:rPr>
              <a:t>старший воспитатель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00"/>
                </a:solidFill>
                <a:latin typeface="+mj-lt"/>
              </a:rPr>
              <a:t>МАДОУ № 1, 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00"/>
                </a:solidFill>
                <a:latin typeface="+mj-lt"/>
              </a:rPr>
              <a:t>г. Полысаево</a:t>
            </a:r>
          </a:p>
        </p:txBody>
      </p:sp>
      <p:sp>
        <p:nvSpPr>
          <p:cNvPr id="8" name="Заголовок 1"/>
          <p:cNvSpPr txBox="1">
            <a:spLocks noGrp="1"/>
          </p:cNvSpPr>
          <p:nvPr>
            <p:ph type="ctrTitle"/>
          </p:nvPr>
        </p:nvSpPr>
        <p:spPr>
          <a:xfrm>
            <a:off x="285720" y="1785926"/>
            <a:ext cx="8572500" cy="1857375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Роль методических формирований                                         в повышении профессиональной компетенции педагогов ДОО</a:t>
            </a:r>
            <a:endParaRPr lang="ru-RU" sz="40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214313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B050"/>
                </a:solidFill>
              </a:rPr>
              <a:t/>
            </a:r>
            <a:br>
              <a:rPr lang="ru-RU" altLang="ru-RU" sz="4000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Творческая группа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5" y="457200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Работа в </a:t>
            </a:r>
            <a:r>
              <a:rPr lang="ru-RU" sz="2000" b="1" cap="small" dirty="0" err="1">
                <a:solidFill>
                  <a:srgbClr val="006600"/>
                </a:solidFill>
                <a:ea typeface="+mj-ea"/>
                <a:cs typeface="Arial" pitchFamily="34" charset="0"/>
              </a:rPr>
              <a:t>микрогруппах</a:t>
            </a:r>
            <a:endParaRPr lang="ru-RU" sz="2000" b="1" cap="small" dirty="0">
              <a:solidFill>
                <a:srgbClr val="006600"/>
              </a:solidFill>
              <a:ea typeface="+mj-ea"/>
              <a:cs typeface="Arial" pitchFamily="34" charset="0"/>
            </a:endParaRPr>
          </a:p>
        </p:txBody>
      </p:sp>
      <p:pic>
        <p:nvPicPr>
          <p:cNvPr id="7" name="Picture 5" descr="IMG_49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643182"/>
            <a:ext cx="4357718" cy="3268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4" name="Picture 2" descr="G:\Новая папка\семинар Сетевая школа\фото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0" y="6072188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Деловая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642938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Эколаборатория </a:t>
            </a:r>
            <a:br>
              <a:rPr lang="ru-RU" altLang="ru-RU" sz="4000" b="1" smtClean="0">
                <a:solidFill>
                  <a:srgbClr val="00990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«Хочу все знать»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0723" name="Picture 3" descr="D:\фото\день растений\день растений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32023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 descr="F:\Новая папка\DSC_0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1571612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286375"/>
            <a:ext cx="3571875" cy="357188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cap="small" dirty="0">
              <a:solidFill>
                <a:srgbClr val="00660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cap="small" dirty="0">
              <a:solidFill>
                <a:srgbClr val="00660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Учимся ухаживать                        за комнатными растениями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3500" y="592931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Выращиваем рассаду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009900"/>
                </a:solidFill>
              </a:rPr>
              <a:t/>
            </a:r>
            <a:br>
              <a:rPr lang="ru-RU" altLang="ru-RU" b="1" smtClean="0">
                <a:solidFill>
                  <a:srgbClr val="00990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Эколаборатория </a:t>
            </a:r>
            <a:br>
              <a:rPr lang="ru-RU" altLang="ru-RU" sz="4000" b="1" smtClean="0">
                <a:solidFill>
                  <a:srgbClr val="00990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«Хочу все знать»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z="4000" smtClean="0"/>
          </a:p>
        </p:txBody>
      </p:sp>
      <p:pic>
        <p:nvPicPr>
          <p:cNvPr id="35843" name="Picture 3" descr="C:\Documents and Settings\ДОУ\Рабочий стол\я\Изображение 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285992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 descr="D:\фото\деятельность детей\фото 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1571612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75" y="500062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Изучаем минералы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57750" y="592931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Учимся определять массу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-322263"/>
            <a:ext cx="8229600" cy="644526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Центр конструктивной деятельности «Фиксики»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29698" name="Picture 2" descr="F:\Новая папка\DSC03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48" y="2428868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F:\Новая папка\DSC_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28628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514350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В помощь будущим автомобилистам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57750" y="6000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Конструируем                                  из мягких модулей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9900"/>
                </a:solidFill>
              </a:rPr>
              <a:t>Центр конструктивной деятельности «Фиксики»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6867" name="Picture 3" descr="C:\Documents and Settings\ДОУ\Рабочий стол\я\Изображение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435771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Documents and Settings\ДОУ\Рабочий стол\я\Изображение 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5813" y="5000625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Конструктор «</a:t>
            </a:r>
            <a:r>
              <a:rPr lang="ru-RU" sz="2000" b="1" cap="small" dirty="0" err="1">
                <a:solidFill>
                  <a:srgbClr val="006600"/>
                </a:solidFill>
                <a:ea typeface="+mj-ea"/>
                <a:cs typeface="Arial" pitchFamily="34" charset="0"/>
              </a:rPr>
              <a:t>Лего</a:t>
            </a: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43500" y="614362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Конструктор на любой вкус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50" y="-500063"/>
            <a:ext cx="8229600" cy="644526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МАДОУ № 1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42938" y="1357313"/>
            <a:ext cx="7786687" cy="40719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4" name="Picture 4" descr="0019000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8172450" cy="5426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428625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Мини-музей «Книговедение»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7890" name="Picture 2" descr="C:\Documents and Settings\ДОУ\Рабочий стол\я\Изображени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1142984"/>
            <a:ext cx="428628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ДОУ\Рабочий стол\я\Изображение 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500306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813" y="5072063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Изучать энциклопедии                            любят ребята постарше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72063" y="5929313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Книжки для малышек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405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9900"/>
                </a:solidFill>
              </a:rPr>
              <a:t>Мини-музей «Книговедение»</a:t>
            </a:r>
            <a:endParaRPr lang="ru-RU" altLang="ru-RU" sz="4000" smtClean="0"/>
          </a:p>
        </p:txBody>
      </p:sp>
      <p:pic>
        <p:nvPicPr>
          <p:cNvPr id="18435" name="Picture 2" descr="C:\Documents and Settings\ДОУ\Рабочий стол\я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2" y="2143116"/>
            <a:ext cx="4500594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Documents and Settings\ДОУ\Рабочий стол\я\Изображение 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4429156" cy="3240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75" y="471487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Знакомимся с книгами наших мам и пап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9125" y="5786438"/>
            <a:ext cx="4214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Тематическая выставка книг «Воспитываем сказкой»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428625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Мини-музей «Память»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9938" name="Picture 2" descr="C:\Documents and Settings\ДОУ\Рабочий стол\я\Изображение 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>
            <a:fillRect/>
          </a:stretch>
        </p:blipFill>
        <p:spPr>
          <a:xfrm>
            <a:off x="500034" y="1000108"/>
            <a:ext cx="4500594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ДОУ\Рабочий стол\я\Изображение 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85992"/>
            <a:ext cx="4500594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3500" y="592931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Летопись войны                            в лицах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813" y="485775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Выставка военной техники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285750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Мини-музей </a:t>
            </a:r>
            <a:br>
              <a:rPr lang="ru-RU" altLang="ru-RU" sz="4000" b="1" smtClean="0">
                <a:solidFill>
                  <a:srgbClr val="00990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«Моя малая Родина»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2770" name="Picture 2" descr="D:\фото\познавательно-речевое\РОДИТЕЛИ 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1428736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 descr="C:\Documents and Settings\ДОУ\Рабочий стол\я\Изображение 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00306"/>
            <a:ext cx="433664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88" y="485775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Изучаем геральдику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25" y="585787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Здесь мы живем!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428625" y="642938"/>
            <a:ext cx="828675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     </a:t>
            </a:r>
            <a:r>
              <a:rPr lang="ru-RU" altLang="ru-RU" sz="2800" b="1">
                <a:solidFill>
                  <a:srgbClr val="006600"/>
                </a:solidFill>
                <a:cs typeface="Arial" panose="020B0604020202020204" pitchFamily="34" charset="0"/>
              </a:rPr>
              <a:t>Федеральный закон «Об образовании                           в Российской Федерации» от 29.12.2012                 № 273-ФЗ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6600"/>
                </a:solidFill>
                <a:cs typeface="Arial" panose="020B0604020202020204" pitchFamily="34" charset="0"/>
              </a:rPr>
              <a:t>     Приказ Минобрнауки РФ от 17.10.2013                         № 1155 «Об утверждении федерального государственного образовательного стандарта дошкольного образования»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D1D6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D1D61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D1D61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D1D6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0D1D61"/>
                </a:solidFill>
                <a:cs typeface="Arial" panose="020B0604020202020204" pitchFamily="34" charset="0"/>
              </a:rPr>
              <a:t> </a:t>
            </a:r>
            <a:endParaRPr lang="ru-RU" altLang="ru-RU" sz="2400">
              <a:solidFill>
                <a:srgbClr val="0D1D6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D1D61"/>
                </a:solidFill>
                <a:cs typeface="Arial" panose="020B0604020202020204" pitchFamily="34" charset="0"/>
              </a:rPr>
              <a:t> 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382000" cy="471487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B050"/>
                </a:solidFill>
                <a:cs typeface="Arial" panose="020B0604020202020204" pitchFamily="34" charset="0"/>
              </a:rPr>
              <a:t/>
            </a:r>
            <a:br>
              <a:rPr lang="ru-RU" altLang="ru-RU" sz="4000" b="1" smtClean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ru-RU" altLang="ru-RU" sz="4000" b="1" smtClean="0">
                <a:solidFill>
                  <a:srgbClr val="00B050"/>
                </a:solidFill>
                <a:cs typeface="Arial" panose="020B0604020202020204" pitchFamily="34" charset="0"/>
              </a:rPr>
              <a:t>Нормативно-правовое обеспечение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428625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Школа молодого педагога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6" name="Picture 9" descr="C:\Users\Администратор\Desktop\все документы\мои выступления\Кон педагог-наставник\конкурс\Полысаевский ГО, Репьюк О. Н.,фотографии\IMG_6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357430"/>
            <a:ext cx="431654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5" descr="IMG_59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3500" y="5786438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Тестирование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7250" y="450056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Обмен опытом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357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Клуб «Наставник»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42938" y="1357313"/>
            <a:ext cx="7786687" cy="40719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5" name="Picture 2" descr="H:\100_2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0066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ДОУ\Рабочий стол\Полысаевский ГО, Репьюк О. Н.,фотографии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214554"/>
            <a:ext cx="4429155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75" y="4643438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Презентация педагогического опыта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3500" y="564356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Заседание клуба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00063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9900"/>
                </a:solidFill>
              </a:rPr>
              <a:t>Творческая мастерская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28675" name="Picture 3" descr="D:\фото\семинар Сетевая школа\семинар для молодых педагогов\семинар для молодых педагогов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85992"/>
            <a:ext cx="4319512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D:\фото\семинар Сетевая школа\фото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14938" y="571500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Мастер-класс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5813" y="4714875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Решение педагогических ситуаций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фото\родительское собрание\IMG_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4" y="2143116"/>
            <a:ext cx="4319062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 descr="D:\фото\Мероприятия с педагогами\школа\Изображение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4320000" cy="3211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428625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9900"/>
                </a:solidFill>
              </a:rPr>
              <a:t>Творческая мастерская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813" y="4500563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Делимся опытом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29188" y="5786438"/>
            <a:ext cx="3429000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Занятие                                              с использованием ИКТ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57188" y="-322263"/>
            <a:ext cx="8229600" cy="536576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Издательский центр                             «Все о стандарте»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4" y="2357430"/>
            <a:ext cx="435771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50" y="4786313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Работа на сайте МАДОУ</a:t>
            </a:r>
          </a:p>
        </p:txBody>
      </p:sp>
      <p:pic>
        <p:nvPicPr>
          <p:cNvPr id="4" name="Picture 14" descr="IMG_5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317076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0" y="6000750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Страница сайта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ФГОС ДО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357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Конкурсы</a:t>
            </a: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34819" name="Picture 3" descr="D:\фото\мастер-класс по театрал\DSC01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4320558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8" name="Picture 2" descr="D:\фото\Мероприятия с педагогами\IMG_42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6" y="2214554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813" y="4500563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Конкурс «Дуэт»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625" y="5857875"/>
            <a:ext cx="3286125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Конкурс «Умелые руки – не знают скуки»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0" y="2357438"/>
            <a:ext cx="8229600" cy="642937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8000"/>
                </a:solidFill>
              </a:rPr>
              <a:t>Благодарим за внимание! </a:t>
            </a:r>
            <a:endParaRPr lang="ru-RU" altLang="ru-RU" smtClean="0">
              <a:solidFill>
                <a:srgbClr val="008000"/>
              </a:solidFill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357688" y="4714875"/>
            <a:ext cx="4572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00"/>
                </a:solidFill>
                <a:cs typeface="Arial" panose="020B0604020202020204" pitchFamily="34" charset="0"/>
              </a:rPr>
              <a:t>652560  г. Полысаево,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00"/>
                </a:solidFill>
                <a:cs typeface="Arial" panose="020B0604020202020204" pitchFamily="34" charset="0"/>
              </a:rPr>
              <a:t>ул. Крупской, 130 «А»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00"/>
                </a:solidFill>
                <a:cs typeface="Arial" panose="020B0604020202020204" pitchFamily="34" charset="0"/>
              </a:rPr>
              <a:t>МАДОУ № 1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00"/>
                </a:solidFill>
                <a:cs typeface="Arial" panose="020B0604020202020204" pitchFamily="34" charset="0"/>
              </a:rPr>
              <a:t>тел. 8(38456)26184</a:t>
            </a:r>
            <a:endParaRPr lang="ru-RU" altLang="ru-RU" sz="1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01063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9900"/>
                </a:solidFill>
              </a:rPr>
              <a:t>Совокупность требований ФГОС ДО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7467600" cy="708025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 smtClean="0">
                <a:solidFill>
                  <a:srgbClr val="00B050"/>
                </a:solidFill>
                <a:cs typeface="Arial" panose="020B0604020202020204" pitchFamily="34" charset="0"/>
              </a:rPr>
              <a:t>        </a:t>
            </a:r>
            <a:r>
              <a:rPr lang="ru-RU" altLang="ru-RU" sz="4000" b="1" smtClean="0">
                <a:solidFill>
                  <a:srgbClr val="009900"/>
                </a:solidFill>
                <a:cs typeface="Arial" panose="020B0604020202020204" pitchFamily="34" charset="0"/>
              </a:rPr>
              <a:t>Кадровый потенциал</a:t>
            </a:r>
            <a:endParaRPr lang="ru-RU" altLang="ru-RU" sz="4000" b="1" smtClean="0">
              <a:solidFill>
                <a:srgbClr val="0099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71" name="Диаграмма 5"/>
          <p:cNvGraphicFramePr>
            <a:graphicFrameLocks/>
          </p:cNvGraphicFramePr>
          <p:nvPr/>
        </p:nvGraphicFramePr>
        <p:xfrm>
          <a:off x="285750" y="928688"/>
          <a:ext cx="35718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3572566" imgH="2932430" progId="Excel.Chart.8">
                  <p:embed/>
                </p:oleObj>
              </mc:Choice>
              <mc:Fallback>
                <p:oleObj r:id="rId3" imgW="3572566" imgH="2932430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928688"/>
                        <a:ext cx="3571875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Диаграмма 6"/>
          <p:cNvGraphicFramePr>
            <a:graphicFrameLocks/>
          </p:cNvGraphicFramePr>
          <p:nvPr/>
        </p:nvGraphicFramePr>
        <p:xfrm>
          <a:off x="3643313" y="642938"/>
          <a:ext cx="55006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5" imgW="5499069" imgH="4066384" progId="Excel.Chart.8">
                  <p:embed/>
                </p:oleObj>
              </mc:Choice>
              <mc:Fallback>
                <p:oleObj r:id="rId5" imgW="5499069" imgH="406638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642938"/>
                        <a:ext cx="55006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Диаграмма 7"/>
          <p:cNvGraphicFramePr>
            <a:graphicFrameLocks/>
          </p:cNvGraphicFramePr>
          <p:nvPr/>
        </p:nvGraphicFramePr>
        <p:xfrm>
          <a:off x="214313" y="3643313"/>
          <a:ext cx="5929312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7" imgW="5931922" imgH="2993395" progId="Excel.Chart.8">
                  <p:embed/>
                </p:oleObj>
              </mc:Choice>
              <mc:Fallback>
                <p:oleObj r:id="rId7" imgW="5931922" imgH="2993395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3313"/>
                        <a:ext cx="5929312" cy="299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42937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 Компетенции педагога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48831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2060"/>
                </a:solidFill>
              </a:rPr>
              <a:t> </a:t>
            </a:r>
            <a:r>
              <a:rPr lang="ru-RU" altLang="ru-RU" b="1" smtClean="0">
                <a:solidFill>
                  <a:srgbClr val="006600"/>
                </a:solidFill>
              </a:rPr>
              <a:t>Профессиональные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Общенаучные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Универсальные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Социальные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Личностные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Проектные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Диагностические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Коррекционные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Информационно-коммуникативные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Научно-исследовательские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006600"/>
                </a:solidFill>
              </a:rPr>
              <a:t> Профессионального саморазвития</a:t>
            </a:r>
            <a:endParaRPr lang="ru-RU" altLang="ru-RU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357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Методические формирования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358187" cy="5000625"/>
          </a:xfrm>
        </p:spPr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r>
              <a:rPr lang="ru-RU" altLang="ru-RU" sz="2000" b="1" smtClean="0"/>
              <a:t>   </a:t>
            </a:r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71546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642938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Проблемная группа </a:t>
            </a:r>
            <a:br>
              <a:rPr lang="ru-RU" altLang="ru-RU" sz="4000" b="1" smtClean="0">
                <a:solidFill>
                  <a:srgbClr val="00990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«Изучаем стандарт»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001000" cy="2357437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    Цель: </a:t>
            </a:r>
          </a:p>
          <a:p>
            <a:pPr marL="0" indent="0" algn="just">
              <a:buFontTx/>
              <a:buNone/>
              <a:defRPr/>
            </a:pPr>
            <a:r>
              <a:rPr lang="ru-RU" b="1" dirty="0" smtClean="0">
                <a:solidFill>
                  <a:srgbClr val="006600"/>
                </a:solidFill>
              </a:rPr>
              <a:t>оказание содействия педагогам                                                     в организации поэтапного введения ФГОС ДО</a:t>
            </a: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   </a:t>
            </a:r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10244" name="Picture 7" descr="основные новости и событ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29063"/>
            <a:ext cx="533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642938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Проблемная группа</a:t>
            </a:r>
            <a:br>
              <a:rPr lang="ru-RU" altLang="ru-RU" sz="4000" b="1" smtClean="0">
                <a:solidFill>
                  <a:srgbClr val="00990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«Изучаем стандарт»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mtClean="0">
              <a:solidFill>
                <a:srgbClr val="00B050"/>
              </a:solidFill>
            </a:endParaRPr>
          </a:p>
        </p:txBody>
      </p:sp>
      <p:pic>
        <p:nvPicPr>
          <p:cNvPr id="7" name="Picture 10" descr="IMG_59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4333905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IMG_16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714620"/>
            <a:ext cx="432000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29188" y="6143625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Круглый стол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50" y="4857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rgbClr val="006600"/>
                </a:solidFill>
                <a:ea typeface="+mj-ea"/>
                <a:cs typeface="Arial" pitchFamily="34" charset="0"/>
              </a:rPr>
              <a:t>Обучающий семинар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285750"/>
          </a:xfrm>
        </p:spPr>
        <p:txBody>
          <a:bodyPr/>
          <a:lstStyle/>
          <a:p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b="1" smtClean="0">
                <a:solidFill>
                  <a:srgbClr val="00B050"/>
                </a:solidFill>
              </a:rPr>
              <a:t/>
            </a:r>
            <a:br>
              <a:rPr lang="ru-RU" altLang="ru-RU" b="1" smtClean="0">
                <a:solidFill>
                  <a:srgbClr val="00B050"/>
                </a:solidFill>
              </a:rPr>
            </a:br>
            <a:r>
              <a:rPr lang="ru-RU" altLang="ru-RU" sz="4000" b="1" smtClean="0">
                <a:solidFill>
                  <a:srgbClr val="009900"/>
                </a:solidFill>
              </a:rPr>
              <a:t>Творческая группа</a:t>
            </a:r>
            <a:r>
              <a:rPr lang="ru-RU" altLang="ru-RU" sz="4000" smtClean="0">
                <a:solidFill>
                  <a:srgbClr val="00B050"/>
                </a:solidFill>
              </a:rPr>
              <a:t/>
            </a:r>
            <a:br>
              <a:rPr lang="ru-RU" altLang="ru-RU" sz="4000" smtClean="0">
                <a:solidFill>
                  <a:srgbClr val="00B050"/>
                </a:solidFill>
              </a:rPr>
            </a:br>
            <a:endParaRPr lang="ru-RU" altLang="ru-RU" smtClean="0">
              <a:solidFill>
                <a:srgbClr val="00B05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42938" y="1143000"/>
            <a:ext cx="7786687" cy="250031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– </a:t>
            </a:r>
            <a:r>
              <a:rPr lang="ru-RU" b="1" dirty="0" smtClean="0">
                <a:solidFill>
                  <a:srgbClr val="006600"/>
                </a:solidFill>
              </a:rPr>
              <a:t>это добровольное объединение педагогов по изучению, разработке, обобщению материалов с целью поиска оптимальных путей развития изучаемой темы</a:t>
            </a: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12292" name="Picture 5" descr="Royalty-Free (RF) Clip Art Collection: Teamwork by 3poD 61 High-Resolution Illustrations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86063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300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Arial Black</vt:lpstr>
      <vt:lpstr>Wingdings</vt:lpstr>
      <vt:lpstr>Оформление по умолчанию</vt:lpstr>
      <vt:lpstr>Диаграмма Microsoft Office Excel</vt:lpstr>
      <vt:lpstr>Роль методических формирований                                         в повышении профессиональной компетенции педагогов ДОО</vt:lpstr>
      <vt:lpstr> Нормативно-правовое обеспечение</vt:lpstr>
      <vt:lpstr>Совокупность требований ФГОС ДО</vt:lpstr>
      <vt:lpstr>        Кадровый потенциал</vt:lpstr>
      <vt:lpstr>  Компетенции педагога </vt:lpstr>
      <vt:lpstr>  Методические формирования </vt:lpstr>
      <vt:lpstr>   Проблемная группа  «Изучаем стандарт» </vt:lpstr>
      <vt:lpstr>  Проблемная группа «Изучаем стандарт» </vt:lpstr>
      <vt:lpstr>  Творческая группа </vt:lpstr>
      <vt:lpstr> Творческая группа</vt:lpstr>
      <vt:lpstr>  Эколаборатория  «Хочу все знать» </vt:lpstr>
      <vt:lpstr> Эколаборатория  «Хочу все знать» </vt:lpstr>
      <vt:lpstr>  Центр конструктивной деятельности «Фиксики»</vt:lpstr>
      <vt:lpstr>Центр конструктивной деятельности «Фиксики»</vt:lpstr>
      <vt:lpstr>  МАДОУ № 1</vt:lpstr>
      <vt:lpstr> Мини-музей «Книговедение»</vt:lpstr>
      <vt:lpstr>Мини-музей «Книговедение»</vt:lpstr>
      <vt:lpstr> Мини-музей «Память»</vt:lpstr>
      <vt:lpstr>  Мини-музей  «Моя малая Родина»</vt:lpstr>
      <vt:lpstr> Школа молодого педагога</vt:lpstr>
      <vt:lpstr> Клуб «Наставник»</vt:lpstr>
      <vt:lpstr>Творческая мастерская</vt:lpstr>
      <vt:lpstr>Творческая мастерская</vt:lpstr>
      <vt:lpstr>  Издательский центр                             «Все о стандарте»</vt:lpstr>
      <vt:lpstr> Конкурсы</vt:lpstr>
      <vt:lpstr> Благодарим за внимание! </vt:lpstr>
    </vt:vector>
  </TitlesOfParts>
  <Company>rcnit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HP</cp:lastModifiedBy>
  <cp:revision>112</cp:revision>
  <dcterms:created xsi:type="dcterms:W3CDTF">2005-11-29T07:49:02Z</dcterms:created>
  <dcterms:modified xsi:type="dcterms:W3CDTF">2023-01-10T05:39:56Z</dcterms:modified>
</cp:coreProperties>
</file>