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8" r:id="rId6"/>
    <p:sldId id="265" r:id="rId7"/>
    <p:sldId id="266" r:id="rId8"/>
    <p:sldId id="263" r:id="rId9"/>
    <p:sldId id="260" r:id="rId10"/>
    <p:sldId id="261" r:id="rId11"/>
    <p:sldId id="262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10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39" y="1909293"/>
            <a:ext cx="6720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Загадки 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 спорте</a:t>
            </a: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277669" y="483813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ХОККЕЙ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user\Desktop\1600_1200_201001160949323756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8340"/>
            <a:ext cx="5760000" cy="4320000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3065" y="53632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ТЕННИС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2540" y="1348740"/>
            <a:ext cx="5760000" cy="43200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user\Desktop\u_c9a81ed03269d38d99f2f8a03643de70_800.jpg"/>
          <p:cNvPicPr>
            <a:picLocks noChangeAspect="1" noChangeArrowheads="1"/>
          </p:cNvPicPr>
          <p:nvPr/>
        </p:nvPicPr>
        <p:blipFill>
          <a:blip r:embed="rId3"/>
          <a:srcRect l="5821" t="6478" r="7015" b="7552"/>
          <a:stretch>
            <a:fillRect/>
          </a:stretch>
        </p:blipFill>
        <p:spPr bwMode="auto">
          <a:xfrm>
            <a:off x="2497540" y="637706"/>
            <a:ext cx="5704764" cy="562661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4640" y="299799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/>
            <a:r>
              <a:rPr lang="ru-RU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Презентацию подготовила:</a:t>
            </a:r>
          </a:p>
          <a:p>
            <a:pPr marL="457200" indent="-457200" algn="ctr"/>
            <a:r>
              <a:rPr lang="ru-RU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Смирнова Елена Витальевна, </a:t>
            </a:r>
          </a:p>
          <a:p>
            <a:pPr marL="457200" indent="-457200" algn="ctr"/>
            <a:r>
              <a:rPr lang="ru-RU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инструктор по физической культуре МАДОУ №</a:t>
            </a:r>
            <a:r>
              <a:rPr lang="ru-RU" sz="2000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429500" y="566928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40280" y="937260"/>
            <a:ext cx="3314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Georgia" pitchFamily="18" charset="0"/>
                <a:hlinkClick r:id="rId4" action="ppaction://hlinksldjump"/>
              </a:rPr>
              <a:t>Лента</a:t>
            </a:r>
            <a:r>
              <a:rPr lang="ru-RU" dirty="0" smtClean="0">
                <a:latin typeface="Georgia" pitchFamily="18" charset="0"/>
                <a:hlinkClick r:id="rId4" action="ppaction://hlinksldjump"/>
              </a:rPr>
              <a:t>, мяч, бревно и брусья,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4" action="ppaction://hlinksldjump"/>
              </a:rPr>
              <a:t>Кольца с ними рядом.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4" action="ppaction://hlinksldjump"/>
              </a:rPr>
              <a:t>Перечислить не берусь я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4" action="ppaction://hlinksldjump"/>
              </a:rPr>
              <a:t>Множество снарядов.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4" action="ppaction://hlinksldjump"/>
              </a:rPr>
              <a:t>Красоту и пластику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4" action="ppaction://hlinksldjump"/>
              </a:rPr>
              <a:t>Дарит нам... 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7420" y="291759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Здесь команда побеждает,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Если мячик не роняет.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Он летит с подачи метко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Не в ворота - через сетку.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И площадка, а не поле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У спортсменов в...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8860" y="4931956"/>
            <a:ext cx="3086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Georgia" pitchFamily="18" charset="0"/>
                <a:hlinkClick r:id="rId6" action="ppaction://hlinksldjump"/>
              </a:rPr>
              <a:t>Я спешу на тренировку,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6" action="ppaction://hlinksldjump"/>
              </a:rPr>
              <a:t>В кимоно сражаюсь ловко.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6" action="ppaction://hlinksldjump"/>
              </a:rPr>
              <a:t>Черный пояс нужен мне,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6" action="ppaction://hlinksldjump"/>
              </a:rPr>
              <a:t>Ведь люблю я … 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1724859"/>
            <a:ext cx="3749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  <a:hlinkClick r:id="rId7" action="ppaction://hlinksldjump"/>
              </a:rPr>
              <a:t>На льду танцует фигурист,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Кружится, как осенний лист.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Он исполняет пируэт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Потом двойной тулуп… </a:t>
            </a:r>
            <a:endParaRPr lang="ru-RU" dirty="0" smtClean="0">
              <a:latin typeface="Georgia" pitchFamily="18" charset="0"/>
              <a:hlinkClick r:id="rId7" action="ppaction://hlinksldjump"/>
            </a:endParaRPr>
          </a:p>
          <a:p>
            <a:r>
              <a:rPr lang="ru-RU" dirty="0" smtClean="0">
                <a:latin typeface="Georgia" pitchFamily="18" charset="0"/>
                <a:hlinkClick r:id="rId7" action="ppaction://hlinksldjump"/>
              </a:rPr>
              <a:t>Ах</a:t>
            </a:r>
            <a:r>
              <a:rPr lang="ru-RU" dirty="0" smtClean="0">
                <a:latin typeface="Georgia" pitchFamily="18" charset="0"/>
                <a:hlinkClick r:id="rId7" action="ppaction://hlinksldjump"/>
              </a:rPr>
              <a:t>, нет!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Не в шубе он, легко одет.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И вот на льду теперь дуэт. 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Эх, хорошо катаются!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Зал затаил дыхание.</a:t>
            </a:r>
            <a:br>
              <a:rPr lang="ru-RU" dirty="0" smtClean="0">
                <a:latin typeface="Georgia" pitchFamily="18" charset="0"/>
                <a:hlinkClick r:id="rId7" action="ppaction://hlinksldjump"/>
              </a:rPr>
            </a:br>
            <a:r>
              <a:rPr lang="ru-RU" dirty="0" smtClean="0">
                <a:latin typeface="Georgia" pitchFamily="18" charset="0"/>
                <a:hlinkClick r:id="rId7" action="ppaction://hlinksldjump"/>
              </a:rPr>
              <a:t>Вид спорта называется…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7860" y="594360"/>
            <a:ext cx="3406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  <a:hlinkClick r:id="rId4" action="ppaction://hlinksldjump"/>
              </a:rPr>
              <a:t>Турнир идёт. </a:t>
            </a:r>
          </a:p>
          <a:p>
            <a:r>
              <a:rPr lang="ru-RU" dirty="0" smtClean="0">
                <a:latin typeface="Georgia" pitchFamily="18" charset="0"/>
                <a:hlinkClick r:id="rId4" action="ppaction://hlinksldjump"/>
              </a:rPr>
              <a:t>Турнир в разгаре.</a:t>
            </a:r>
            <a:br>
              <a:rPr lang="ru-RU" dirty="0" smtClean="0">
                <a:latin typeface="Georgia" pitchFamily="18" charset="0"/>
                <a:hlinkClick r:id="rId4" action="ppaction://hlinksldjump"/>
              </a:rPr>
            </a:br>
            <a:r>
              <a:rPr lang="ru-RU" dirty="0" smtClean="0">
                <a:latin typeface="Georgia" pitchFamily="18" charset="0"/>
                <a:hlinkClick r:id="rId4" action="ppaction://hlinksldjump"/>
              </a:rPr>
              <a:t>Играем мы с Андреем в паре.</a:t>
            </a:r>
            <a:br>
              <a:rPr lang="ru-RU" dirty="0" smtClean="0">
                <a:latin typeface="Georgia" pitchFamily="18" charset="0"/>
                <a:hlinkClick r:id="rId4" action="ppaction://hlinksldjump"/>
              </a:rPr>
            </a:br>
            <a:r>
              <a:rPr lang="ru-RU" dirty="0" smtClean="0">
                <a:latin typeface="Georgia" pitchFamily="18" charset="0"/>
                <a:hlinkClick r:id="rId4" action="ppaction://hlinksldjump"/>
              </a:rPr>
              <a:t>На корт выходим мы вдвоём.</a:t>
            </a:r>
            <a:br>
              <a:rPr lang="ru-RU" dirty="0" smtClean="0">
                <a:latin typeface="Georgia" pitchFamily="18" charset="0"/>
                <a:hlinkClick r:id="rId4" action="ppaction://hlinksldjump"/>
              </a:rPr>
            </a:br>
            <a:r>
              <a:rPr lang="ru-RU" dirty="0" smtClean="0">
                <a:latin typeface="Georgia" pitchFamily="18" charset="0"/>
                <a:hlinkClick r:id="rId4" action="ppaction://hlinksldjump"/>
              </a:rPr>
              <a:t>Ракетками мы мячик бьём.</a:t>
            </a:r>
            <a:br>
              <a:rPr lang="ru-RU" dirty="0" smtClean="0">
                <a:latin typeface="Georgia" pitchFamily="18" charset="0"/>
                <a:hlinkClick r:id="rId4" action="ppaction://hlinksldjump"/>
              </a:rPr>
            </a:br>
            <a:r>
              <a:rPr lang="ru-RU" dirty="0" smtClean="0">
                <a:latin typeface="Georgia" pitchFamily="18" charset="0"/>
                <a:hlinkClick r:id="rId4" action="ppaction://hlinksldjump"/>
              </a:rPr>
              <a:t>А против нас — </a:t>
            </a:r>
            <a:r>
              <a:rPr lang="ru-RU" dirty="0" err="1" smtClean="0">
                <a:latin typeface="Georgia" pitchFamily="18" charset="0"/>
                <a:hlinkClick r:id="rId4" action="ppaction://hlinksldjump"/>
              </a:rPr>
              <a:t>Андрэ</a:t>
            </a:r>
            <a:r>
              <a:rPr lang="ru-RU" dirty="0" smtClean="0">
                <a:latin typeface="Georgia" pitchFamily="18" charset="0"/>
                <a:hlinkClick r:id="rId4" action="ppaction://hlinksldjump"/>
              </a:rPr>
              <a:t> и </a:t>
            </a:r>
            <a:r>
              <a:rPr lang="ru-RU" dirty="0" err="1" smtClean="0">
                <a:latin typeface="Georgia" pitchFamily="18" charset="0"/>
                <a:hlinkClick r:id="rId4" action="ppaction://hlinksldjump"/>
              </a:rPr>
              <a:t>Дэнис</a:t>
            </a:r>
            <a:r>
              <a:rPr lang="ru-RU" dirty="0" smtClean="0">
                <a:latin typeface="Georgia" pitchFamily="18" charset="0"/>
                <a:hlinkClick r:id="rId4" action="ppaction://hlinksldjump"/>
              </a:rPr>
              <a:t>.</a:t>
            </a:r>
            <a:br>
              <a:rPr lang="ru-RU" dirty="0" smtClean="0">
                <a:latin typeface="Georgia" pitchFamily="18" charset="0"/>
                <a:hlinkClick r:id="rId4" action="ppaction://hlinksldjump"/>
              </a:rPr>
            </a:br>
            <a:r>
              <a:rPr lang="ru-RU" dirty="0" smtClean="0">
                <a:latin typeface="Georgia" pitchFamily="18" charset="0"/>
                <a:hlinkClick r:id="rId4" action="ppaction://hlinksldjump"/>
              </a:rPr>
              <a:t>Во что играем с ними? В … </a:t>
            </a:r>
            <a:br>
              <a:rPr lang="ru-RU" dirty="0" smtClean="0">
                <a:latin typeface="Georgia" pitchFamily="18" charset="0"/>
                <a:hlinkClick r:id="rId4" action="ppaction://hlinksldjump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3140" y="571501"/>
            <a:ext cx="2583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Во дворе с утра игра,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Разыгралась детвора.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Крики: «шайбу!», «мимо!», «бей!» -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5" action="ppaction://hlinksldjump"/>
              </a:rPr>
              <a:t>Там идет игра - ...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8860" y="2143036"/>
            <a:ext cx="347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Georgia" pitchFamily="18" charset="0"/>
                <a:hlinkClick r:id="rId6" action="ppaction://hlinksldjump"/>
              </a:rPr>
              <a:t>Мяч по травке шустро скачет От ворот и до ворот.</a:t>
            </a:r>
            <a:br>
              <a:rPr lang="ru-RU" dirty="0" smtClean="0">
                <a:latin typeface="Georgia" pitchFamily="18" charset="0"/>
                <a:hlinkClick r:id="rId6" action="ppaction://hlinksldjump"/>
              </a:rPr>
            </a:br>
            <a:r>
              <a:rPr lang="ru-RU" dirty="0" smtClean="0">
                <a:latin typeface="Georgia" pitchFamily="18" charset="0"/>
                <a:hlinkClick r:id="rId6" action="ppaction://hlinksldjump"/>
              </a:rPr>
              <a:t>Бьют ногами — он не плачет.</a:t>
            </a:r>
            <a:br>
              <a:rPr lang="ru-RU" dirty="0" smtClean="0">
                <a:latin typeface="Georgia" pitchFamily="18" charset="0"/>
                <a:hlinkClick r:id="rId6" action="ppaction://hlinksldjump"/>
              </a:rPr>
            </a:br>
            <a:r>
              <a:rPr lang="ru-RU" dirty="0" smtClean="0">
                <a:latin typeface="Georgia" pitchFamily="18" charset="0"/>
                <a:hlinkClick r:id="rId6" action="ppaction://hlinksldjump"/>
              </a:rPr>
              <a:t>Кто игру мне назовёт?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3140" y="351195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Georgia" pitchFamily="18" charset="0"/>
                <a:hlinkClick r:id="rId7" action="ppaction://hlinksldjump"/>
              </a:rPr>
              <a:t>В этом спорте игроки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7" action="ppaction://hlinksldjump"/>
              </a:rPr>
              <a:t>Все ловки и высоки.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7" action="ppaction://hlinksldjump"/>
              </a:rPr>
              <a:t>Любят в мяч они играть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7" action="ppaction://hlinksldjump"/>
              </a:rPr>
              <a:t>И в кольцо его кидать.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7" action="ppaction://hlinksldjump"/>
              </a:rPr>
              <a:t>Мячик звонко бьет об пол,</a:t>
            </a:r>
          </a:p>
          <a:p>
            <a:pPr fontAlgn="base"/>
            <a:r>
              <a:rPr lang="ru-RU" dirty="0" smtClean="0">
                <a:latin typeface="Georgia" pitchFamily="18" charset="0"/>
                <a:hlinkClick r:id="rId7" action="ppaction://hlinksldjump"/>
              </a:rPr>
              <a:t>Значит, это...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429500" y="580644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user\Desktop\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560" y="1371600"/>
            <a:ext cx="5760000" cy="43200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48905" y="627769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КАРАТЕ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098" name="Picture 2" descr="C:\Users\user\Desktop\th_i(62).jpg"/>
          <p:cNvPicPr>
            <a:picLocks noChangeAspect="1" noChangeArrowheads="1"/>
          </p:cNvPicPr>
          <p:nvPr/>
        </p:nvPicPr>
        <p:blipFill>
          <a:blip r:embed="rId3"/>
          <a:srcRect l="3232" r="2714" b="3273"/>
          <a:stretch>
            <a:fillRect/>
          </a:stretch>
        </p:blipFill>
        <p:spPr bwMode="auto">
          <a:xfrm>
            <a:off x="2628898" y="1399222"/>
            <a:ext cx="5646422" cy="432000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1585" y="604909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ФИГУРНОЕ КАТАНИЕ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user\Desktop\children-s-gymnastics-pattern-vector-material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5090" y="1256347"/>
            <a:ext cx="5760000" cy="4320000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5965" y="376309"/>
            <a:ext cx="3530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ГИМНАСТИКА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1705" y="467749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ВОЛЕЙБОЛ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 descr="C:\Users\user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045" y="1413510"/>
            <a:ext cx="5797899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3205" y="582049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ФУТБОЛ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Users\user\Desktop\1600_1200_20100116095042323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560" y="1423034"/>
            <a:ext cx="5760000" cy="432000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986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БАСКЕТБОЛ</a:t>
            </a:r>
            <a:endParaRPr lang="ru-RU" sz="3200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user\Desktop\1600_1200_20100116095035384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2740" y="1394460"/>
            <a:ext cx="5760000" cy="43200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246620" y="5852160"/>
            <a:ext cx="1417320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182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34</cp:revision>
  <dcterms:created xsi:type="dcterms:W3CDTF">2013-11-19T05:52:05Z</dcterms:created>
  <dcterms:modified xsi:type="dcterms:W3CDTF">2018-03-26T13:26:21Z</dcterms:modified>
</cp:coreProperties>
</file>