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8" r:id="rId8"/>
    <p:sldId id="261" r:id="rId9"/>
    <p:sldId id="262" r:id="rId10"/>
    <p:sldId id="263" r:id="rId11"/>
    <p:sldId id="270" r:id="rId12"/>
    <p:sldId id="272" r:id="rId13"/>
    <p:sldId id="271" r:id="rId14"/>
    <p:sldId id="264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B3CE33-6D48-4D06-8C77-4DEBC563FBFB}" type="doc">
      <dgm:prSet loTypeId="urn:microsoft.com/office/officeart/2005/8/layout/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F2EC1F2-BF4C-4359-99B2-0ADA5994689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Создает атмосферу открытости, доброжелательности, сотворчества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 общении</a:t>
          </a:r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CFD770-A251-4BCE-BE0C-67FD321DD1F3}" type="parTrans" cxnId="{FFA73BD6-4B5D-451A-B606-4F69A181BE71}">
      <dgm:prSet/>
      <dgm:spPr/>
      <dgm:t>
        <a:bodyPr/>
        <a:lstStyle/>
        <a:p>
          <a:endParaRPr lang="ru-RU"/>
        </a:p>
      </dgm:t>
    </dgm:pt>
    <dgm:pt modelId="{456EC00D-ECB0-474F-ABC7-77447F57417F}" type="sibTrans" cxnId="{FFA73BD6-4B5D-451A-B606-4F69A181BE71}">
      <dgm:prSet/>
      <dgm:spPr/>
      <dgm:t>
        <a:bodyPr/>
        <a:lstStyle/>
        <a:p>
          <a:endParaRPr lang="ru-RU"/>
        </a:p>
      </dgm:t>
    </dgm:pt>
    <dgm:pt modelId="{FB3F8A70-C1F3-4401-A53C-35737F385E50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Равен участникам мастер-класса в поиске знаний и способов действий, работает вместе со всеми</a:t>
          </a:r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EC406E-3C2B-4A79-A781-21C8A5F7296C}" type="parTrans" cxnId="{7FF6ACB4-4BB1-49BF-8655-1CEF010F6431}">
      <dgm:prSet/>
      <dgm:spPr/>
      <dgm:t>
        <a:bodyPr/>
        <a:lstStyle/>
        <a:p>
          <a:endParaRPr lang="ru-RU"/>
        </a:p>
      </dgm:t>
    </dgm:pt>
    <dgm:pt modelId="{3A01D637-D38A-413A-9EB1-61F7BB81F565}" type="sibTrans" cxnId="{7FF6ACB4-4BB1-49BF-8655-1CEF010F6431}">
      <dgm:prSet/>
      <dgm:spPr/>
      <dgm:t>
        <a:bodyPr/>
        <a:lstStyle/>
        <a:p>
          <a:endParaRPr lang="ru-RU"/>
        </a:p>
      </dgm:t>
    </dgm:pt>
    <dgm:pt modelId="{4E695C8F-281D-4E77-B2EA-C82E5084D562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Официально не оценивает работу участников мастер-класса, но через афиширование работ дает  возможность для самооценки, </a:t>
          </a:r>
          <a:r>
            <a:rPr lang="ru-RU" sz="2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самокоррекции</a:t>
          </a:r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2F9EB6-8687-4B59-AC57-EDCD9A5BA0A2}" type="parTrans" cxnId="{01E75913-B8C6-4895-9C09-4A0B09C54CA5}">
      <dgm:prSet/>
      <dgm:spPr/>
      <dgm:t>
        <a:bodyPr/>
        <a:lstStyle/>
        <a:p>
          <a:endParaRPr lang="ru-RU"/>
        </a:p>
      </dgm:t>
    </dgm:pt>
    <dgm:pt modelId="{B0FF35A2-403D-417E-952C-FFFE3F4B9B96}" type="sibTrans" cxnId="{01E75913-B8C6-4895-9C09-4A0B09C54CA5}">
      <dgm:prSet/>
      <dgm:spPr/>
      <dgm:t>
        <a:bodyPr/>
        <a:lstStyle/>
        <a:p>
          <a:endParaRPr lang="ru-RU"/>
        </a:p>
      </dgm:t>
    </dgm:pt>
    <dgm:pt modelId="{A72903C8-42F2-40CE-A779-C6E435E41225}" type="pres">
      <dgm:prSet presAssocID="{40B3CE33-6D48-4D06-8C77-4DEBC563FBF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E417B9-998A-48A5-95FF-BDF6F493FEA8}" type="pres">
      <dgm:prSet presAssocID="{EF2EC1F2-BF4C-4359-99B2-0ADA5994689A}" presName="parentLin" presStyleCnt="0"/>
      <dgm:spPr/>
    </dgm:pt>
    <dgm:pt modelId="{91B764F8-D3DA-4177-8773-5B66DBF14C73}" type="pres">
      <dgm:prSet presAssocID="{EF2EC1F2-BF4C-4359-99B2-0ADA5994689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7AD3E75-3C51-46FC-9E9D-F41E9C8CE5DA}" type="pres">
      <dgm:prSet presAssocID="{EF2EC1F2-BF4C-4359-99B2-0ADA5994689A}" presName="parentText" presStyleLbl="node1" presStyleIdx="0" presStyleCnt="3" custScaleX="142997" custScaleY="4307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DF48D-6CC0-4021-A701-6EC5AD7EDD97}" type="pres">
      <dgm:prSet presAssocID="{EF2EC1F2-BF4C-4359-99B2-0ADA5994689A}" presName="negativeSpace" presStyleCnt="0"/>
      <dgm:spPr/>
    </dgm:pt>
    <dgm:pt modelId="{011F60EE-FFBF-45E3-A4EB-4250FED434E1}" type="pres">
      <dgm:prSet presAssocID="{EF2EC1F2-BF4C-4359-99B2-0ADA5994689A}" presName="childText" presStyleLbl="conFgAcc1" presStyleIdx="0" presStyleCnt="3">
        <dgm:presLayoutVars>
          <dgm:bulletEnabled val="1"/>
        </dgm:presLayoutVars>
      </dgm:prSet>
      <dgm:spPr/>
    </dgm:pt>
    <dgm:pt modelId="{C2AD589F-577F-4D6D-A3C3-68B81A4E803A}" type="pres">
      <dgm:prSet presAssocID="{456EC00D-ECB0-474F-ABC7-77447F57417F}" presName="spaceBetweenRectangles" presStyleCnt="0"/>
      <dgm:spPr/>
    </dgm:pt>
    <dgm:pt modelId="{BAB90ECF-0376-4DA2-BC08-65AEB4A79999}" type="pres">
      <dgm:prSet presAssocID="{FB3F8A70-C1F3-4401-A53C-35737F385E50}" presName="parentLin" presStyleCnt="0"/>
      <dgm:spPr/>
    </dgm:pt>
    <dgm:pt modelId="{0ED170C9-6E7D-4523-8B71-FA5305787A1C}" type="pres">
      <dgm:prSet presAssocID="{FB3F8A70-C1F3-4401-A53C-35737F385E5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0C96C65-C03A-4AD9-B848-ED7C667D8E29}" type="pres">
      <dgm:prSet presAssocID="{FB3F8A70-C1F3-4401-A53C-35737F385E50}" presName="parentText" presStyleLbl="node1" presStyleIdx="1" presStyleCnt="3" custScaleX="142857" custScaleY="4271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103D0-7971-4511-B289-7778C30646D5}" type="pres">
      <dgm:prSet presAssocID="{FB3F8A70-C1F3-4401-A53C-35737F385E50}" presName="negativeSpace" presStyleCnt="0"/>
      <dgm:spPr/>
    </dgm:pt>
    <dgm:pt modelId="{6D202036-06F2-46C9-B83B-5EDB1607512C}" type="pres">
      <dgm:prSet presAssocID="{FB3F8A70-C1F3-4401-A53C-35737F385E50}" presName="childText" presStyleLbl="conFgAcc1" presStyleIdx="1" presStyleCnt="3">
        <dgm:presLayoutVars>
          <dgm:bulletEnabled val="1"/>
        </dgm:presLayoutVars>
      </dgm:prSet>
      <dgm:spPr/>
    </dgm:pt>
    <dgm:pt modelId="{27570A64-0367-4539-AAD5-BDFE2BB28720}" type="pres">
      <dgm:prSet presAssocID="{3A01D637-D38A-413A-9EB1-61F7BB81F565}" presName="spaceBetweenRectangles" presStyleCnt="0"/>
      <dgm:spPr/>
    </dgm:pt>
    <dgm:pt modelId="{1439CE72-3501-4B8B-B85F-D45A7F461084}" type="pres">
      <dgm:prSet presAssocID="{4E695C8F-281D-4E77-B2EA-C82E5084D562}" presName="parentLin" presStyleCnt="0"/>
      <dgm:spPr/>
    </dgm:pt>
    <dgm:pt modelId="{72A6408E-CB1E-4D3E-93CC-C4807CE9DD07}" type="pres">
      <dgm:prSet presAssocID="{4E695C8F-281D-4E77-B2EA-C82E5084D56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E1FEB7A-9B0C-48E9-8B4E-E09284330766}" type="pres">
      <dgm:prSet presAssocID="{4E695C8F-281D-4E77-B2EA-C82E5084D562}" presName="parentText" presStyleLbl="node1" presStyleIdx="2" presStyleCnt="3" custScaleX="145703" custScaleY="538952" custLinFactNeighborX="-245" custLinFactNeighborY="157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16098-0554-4525-9956-E840E133ADDD}" type="pres">
      <dgm:prSet presAssocID="{4E695C8F-281D-4E77-B2EA-C82E5084D562}" presName="negativeSpace" presStyleCnt="0"/>
      <dgm:spPr/>
    </dgm:pt>
    <dgm:pt modelId="{66810DE1-ADEB-42A7-B9C8-B6E4290A850E}" type="pres">
      <dgm:prSet presAssocID="{4E695C8F-281D-4E77-B2EA-C82E5084D56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BF9D6BD-0DCA-4BDB-8DC0-78A8B621E038}" type="presOf" srcId="{40B3CE33-6D48-4D06-8C77-4DEBC563FBFB}" destId="{A72903C8-42F2-40CE-A779-C6E435E41225}" srcOrd="0" destOrd="0" presId="urn:microsoft.com/office/officeart/2005/8/layout/list1"/>
    <dgm:cxn modelId="{2DB3DBBB-A480-49B7-B9EB-E579BBDAE26D}" type="presOf" srcId="{EF2EC1F2-BF4C-4359-99B2-0ADA5994689A}" destId="{91B764F8-D3DA-4177-8773-5B66DBF14C73}" srcOrd="0" destOrd="0" presId="urn:microsoft.com/office/officeart/2005/8/layout/list1"/>
    <dgm:cxn modelId="{FFA73BD6-4B5D-451A-B606-4F69A181BE71}" srcId="{40B3CE33-6D48-4D06-8C77-4DEBC563FBFB}" destId="{EF2EC1F2-BF4C-4359-99B2-0ADA5994689A}" srcOrd="0" destOrd="0" parTransId="{F3CFD770-A251-4BCE-BE0C-67FD321DD1F3}" sibTransId="{456EC00D-ECB0-474F-ABC7-77447F57417F}"/>
    <dgm:cxn modelId="{ADD9BFD5-6FE1-4F22-BAE3-64EFE67E1AA2}" type="presOf" srcId="{FB3F8A70-C1F3-4401-A53C-35737F385E50}" destId="{50C96C65-C03A-4AD9-B848-ED7C667D8E29}" srcOrd="1" destOrd="0" presId="urn:microsoft.com/office/officeart/2005/8/layout/list1"/>
    <dgm:cxn modelId="{519BA73B-9A03-4FEC-B0D5-20827B74E811}" type="presOf" srcId="{4E695C8F-281D-4E77-B2EA-C82E5084D562}" destId="{AE1FEB7A-9B0C-48E9-8B4E-E09284330766}" srcOrd="1" destOrd="0" presId="urn:microsoft.com/office/officeart/2005/8/layout/list1"/>
    <dgm:cxn modelId="{7FF6ACB4-4BB1-49BF-8655-1CEF010F6431}" srcId="{40B3CE33-6D48-4D06-8C77-4DEBC563FBFB}" destId="{FB3F8A70-C1F3-4401-A53C-35737F385E50}" srcOrd="1" destOrd="0" parTransId="{B3EC406E-3C2B-4A79-A781-21C8A5F7296C}" sibTransId="{3A01D637-D38A-413A-9EB1-61F7BB81F565}"/>
    <dgm:cxn modelId="{3C446085-1C64-4E66-AAE1-03B45EB56AE1}" type="presOf" srcId="{FB3F8A70-C1F3-4401-A53C-35737F385E50}" destId="{0ED170C9-6E7D-4523-8B71-FA5305787A1C}" srcOrd="0" destOrd="0" presId="urn:microsoft.com/office/officeart/2005/8/layout/list1"/>
    <dgm:cxn modelId="{67F51488-3A2D-48DD-894B-1B80DDC4A9B7}" type="presOf" srcId="{EF2EC1F2-BF4C-4359-99B2-0ADA5994689A}" destId="{C7AD3E75-3C51-46FC-9E9D-F41E9C8CE5DA}" srcOrd="1" destOrd="0" presId="urn:microsoft.com/office/officeart/2005/8/layout/list1"/>
    <dgm:cxn modelId="{DD72A7A1-800E-4810-89E1-7526C7BE6D98}" type="presOf" srcId="{4E695C8F-281D-4E77-B2EA-C82E5084D562}" destId="{72A6408E-CB1E-4D3E-93CC-C4807CE9DD07}" srcOrd="0" destOrd="0" presId="urn:microsoft.com/office/officeart/2005/8/layout/list1"/>
    <dgm:cxn modelId="{01E75913-B8C6-4895-9C09-4A0B09C54CA5}" srcId="{40B3CE33-6D48-4D06-8C77-4DEBC563FBFB}" destId="{4E695C8F-281D-4E77-B2EA-C82E5084D562}" srcOrd="2" destOrd="0" parTransId="{5A2F9EB6-8687-4B59-AC57-EDCD9A5BA0A2}" sibTransId="{B0FF35A2-403D-417E-952C-FFFE3F4B9B96}"/>
    <dgm:cxn modelId="{98F0E455-FBDE-436D-BFA6-FB798864BE85}" type="presParOf" srcId="{A72903C8-42F2-40CE-A779-C6E435E41225}" destId="{C9E417B9-998A-48A5-95FF-BDF6F493FEA8}" srcOrd="0" destOrd="0" presId="urn:microsoft.com/office/officeart/2005/8/layout/list1"/>
    <dgm:cxn modelId="{06E2A032-EF20-446E-9E23-1702ECA2C775}" type="presParOf" srcId="{C9E417B9-998A-48A5-95FF-BDF6F493FEA8}" destId="{91B764F8-D3DA-4177-8773-5B66DBF14C73}" srcOrd="0" destOrd="0" presId="urn:microsoft.com/office/officeart/2005/8/layout/list1"/>
    <dgm:cxn modelId="{E8FF4517-7FDA-4911-842F-BF6003476D39}" type="presParOf" srcId="{C9E417B9-998A-48A5-95FF-BDF6F493FEA8}" destId="{C7AD3E75-3C51-46FC-9E9D-F41E9C8CE5DA}" srcOrd="1" destOrd="0" presId="urn:microsoft.com/office/officeart/2005/8/layout/list1"/>
    <dgm:cxn modelId="{B594D87D-8F60-4FA1-A8E6-3D2A410F93A9}" type="presParOf" srcId="{A72903C8-42F2-40CE-A779-C6E435E41225}" destId="{022DF48D-6CC0-4021-A701-6EC5AD7EDD97}" srcOrd="1" destOrd="0" presId="urn:microsoft.com/office/officeart/2005/8/layout/list1"/>
    <dgm:cxn modelId="{79B8E316-FD18-4C60-A712-A0C0906D3535}" type="presParOf" srcId="{A72903C8-42F2-40CE-A779-C6E435E41225}" destId="{011F60EE-FFBF-45E3-A4EB-4250FED434E1}" srcOrd="2" destOrd="0" presId="urn:microsoft.com/office/officeart/2005/8/layout/list1"/>
    <dgm:cxn modelId="{2977FE5E-DAB6-4995-B2D5-96C1E70492C2}" type="presParOf" srcId="{A72903C8-42F2-40CE-A779-C6E435E41225}" destId="{C2AD589F-577F-4D6D-A3C3-68B81A4E803A}" srcOrd="3" destOrd="0" presId="urn:microsoft.com/office/officeart/2005/8/layout/list1"/>
    <dgm:cxn modelId="{216E526E-60E7-4C09-B6CB-30CE9A101A2F}" type="presParOf" srcId="{A72903C8-42F2-40CE-A779-C6E435E41225}" destId="{BAB90ECF-0376-4DA2-BC08-65AEB4A79999}" srcOrd="4" destOrd="0" presId="urn:microsoft.com/office/officeart/2005/8/layout/list1"/>
    <dgm:cxn modelId="{F0A2DA12-AAC3-4282-9D33-3BDE10415A60}" type="presParOf" srcId="{BAB90ECF-0376-4DA2-BC08-65AEB4A79999}" destId="{0ED170C9-6E7D-4523-8B71-FA5305787A1C}" srcOrd="0" destOrd="0" presId="urn:microsoft.com/office/officeart/2005/8/layout/list1"/>
    <dgm:cxn modelId="{B41CB878-3800-4A0A-A4A5-D2EE6649257E}" type="presParOf" srcId="{BAB90ECF-0376-4DA2-BC08-65AEB4A79999}" destId="{50C96C65-C03A-4AD9-B848-ED7C667D8E29}" srcOrd="1" destOrd="0" presId="urn:microsoft.com/office/officeart/2005/8/layout/list1"/>
    <dgm:cxn modelId="{61D06F53-A72E-49B8-89D9-0D23422CBEBE}" type="presParOf" srcId="{A72903C8-42F2-40CE-A779-C6E435E41225}" destId="{BF3103D0-7971-4511-B289-7778C30646D5}" srcOrd="5" destOrd="0" presId="urn:microsoft.com/office/officeart/2005/8/layout/list1"/>
    <dgm:cxn modelId="{A4090F7F-3128-4567-83C6-6908F1DF611F}" type="presParOf" srcId="{A72903C8-42F2-40CE-A779-C6E435E41225}" destId="{6D202036-06F2-46C9-B83B-5EDB1607512C}" srcOrd="6" destOrd="0" presId="urn:microsoft.com/office/officeart/2005/8/layout/list1"/>
    <dgm:cxn modelId="{0931AE82-AFC4-4A65-9C25-E7EC50ED9542}" type="presParOf" srcId="{A72903C8-42F2-40CE-A779-C6E435E41225}" destId="{27570A64-0367-4539-AAD5-BDFE2BB28720}" srcOrd="7" destOrd="0" presId="urn:microsoft.com/office/officeart/2005/8/layout/list1"/>
    <dgm:cxn modelId="{217ED863-CC29-4313-8546-D81F30DD3DFB}" type="presParOf" srcId="{A72903C8-42F2-40CE-A779-C6E435E41225}" destId="{1439CE72-3501-4B8B-B85F-D45A7F461084}" srcOrd="8" destOrd="0" presId="urn:microsoft.com/office/officeart/2005/8/layout/list1"/>
    <dgm:cxn modelId="{3FC596DC-1B2E-413D-BFAF-F2EA342CF541}" type="presParOf" srcId="{1439CE72-3501-4B8B-B85F-D45A7F461084}" destId="{72A6408E-CB1E-4D3E-93CC-C4807CE9DD07}" srcOrd="0" destOrd="0" presId="urn:microsoft.com/office/officeart/2005/8/layout/list1"/>
    <dgm:cxn modelId="{9AF71F00-C277-47C2-BB8D-23D416CBAF10}" type="presParOf" srcId="{1439CE72-3501-4B8B-B85F-D45A7F461084}" destId="{AE1FEB7A-9B0C-48E9-8B4E-E09284330766}" srcOrd="1" destOrd="0" presId="urn:microsoft.com/office/officeart/2005/8/layout/list1"/>
    <dgm:cxn modelId="{E5100823-E982-4D13-9663-D7A6BDAC56DA}" type="presParOf" srcId="{A72903C8-42F2-40CE-A779-C6E435E41225}" destId="{DA316098-0554-4525-9956-E840E133ADDD}" srcOrd="9" destOrd="0" presId="urn:microsoft.com/office/officeart/2005/8/layout/list1"/>
    <dgm:cxn modelId="{8BA0F015-E6AF-459A-BB83-67DD48102095}" type="presParOf" srcId="{A72903C8-42F2-40CE-A779-C6E435E41225}" destId="{66810DE1-ADEB-42A7-B9C8-B6E4290A850E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1126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11268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11270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1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7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E6BE56-5597-41CC-A85E-C9B02AFE69A3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290F1F00-A592-4272-83EA-A781F0808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27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E6BE56-5597-41CC-A85E-C9B02AFE69A3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F1F00-A592-4272-83EA-A781F0808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E6BE56-5597-41CC-A85E-C9B02AFE69A3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F1F00-A592-4272-83EA-A781F0808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0AE6BE56-5597-41CC-A85E-C9B02AFE69A3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290F1F00-A592-4272-83EA-A781F0808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0AE6BE56-5597-41CC-A85E-C9B02AFE69A3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290F1F00-A592-4272-83EA-A781F0808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0AE6BE56-5597-41CC-A85E-C9B02AFE69A3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290F1F00-A592-4272-83EA-A781F0808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E6BE56-5597-41CC-A85E-C9B02AFE69A3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F1F00-A592-4272-83EA-A781F0808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E6BE56-5597-41CC-A85E-C9B02AFE69A3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F1F00-A592-4272-83EA-A781F0808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E6BE56-5597-41CC-A85E-C9B02AFE69A3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F1F00-A592-4272-83EA-A781F0808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E6BE56-5597-41CC-A85E-C9B02AFE69A3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F1F00-A592-4272-83EA-A781F0808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E6BE56-5597-41CC-A85E-C9B02AFE69A3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F1F00-A592-4272-83EA-A781F0808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E6BE56-5597-41CC-A85E-C9B02AFE69A3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F1F00-A592-4272-83EA-A781F0808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E6BE56-5597-41CC-A85E-C9B02AFE69A3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F1F00-A592-4272-83EA-A781F0808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E6BE56-5597-41CC-A85E-C9B02AFE69A3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F1F00-A592-4272-83EA-A781F0808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24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45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247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48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24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E6BE56-5597-41CC-A85E-C9B02AFE69A3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290F1F00-A592-4272-83EA-A781F0808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transition>
    <p:strips dir="l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3143248"/>
            <a:ext cx="4643438" cy="1822450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Хальпукова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 Ю., старший воспитатель МАДОУ №1,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олысаево,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Кемеровской обл.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14348" y="714356"/>
            <a:ext cx="7286676" cy="2400304"/>
          </a:xfrm>
        </p:spPr>
        <p:txBody>
          <a:bodyPr/>
          <a:lstStyle/>
          <a:p>
            <a:pPr algn="l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и  проведение 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       мастер-класса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Особенности мастер-класса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Простота и доступность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Творчество и инициативность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Мозговой штурм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Исполнение различных ролей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Креативная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высокоинформативная,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деятельностная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обучающая форма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получить «толчок» к творческой деятельности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Рефлексивная деятельность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214950"/>
            <a:ext cx="7924800" cy="1143000"/>
          </a:xfrm>
        </p:spPr>
        <p:txBody>
          <a:bodyPr/>
          <a:lstStyle/>
          <a:p>
            <a:pPr algn="ctr"/>
            <a:r>
              <a:rPr lang="ru-RU" sz="2800" dirty="0" smtClean="0"/>
              <a:t>Мастер-класс. Работа по подгруппам.</a:t>
            </a:r>
            <a:endParaRPr lang="ru-RU" sz="2800" dirty="0"/>
          </a:p>
        </p:txBody>
      </p:sp>
      <p:pic>
        <p:nvPicPr>
          <p:cNvPr id="4098" name="Picture 2" descr="D:\МАДОУ\фото МДОУ №1\Лесенка 2\DSCN02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3000" contrast="-5000"/>
          </a:blip>
          <a:srcRect t="27559" r="14764" b="11811"/>
          <a:stretch>
            <a:fillRect/>
          </a:stretch>
        </p:blipFill>
        <p:spPr bwMode="auto">
          <a:xfrm>
            <a:off x="1142976" y="1357298"/>
            <a:ext cx="7632731" cy="4071966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286388"/>
            <a:ext cx="7924800" cy="1143000"/>
          </a:xfrm>
        </p:spPr>
        <p:txBody>
          <a:bodyPr/>
          <a:lstStyle/>
          <a:p>
            <a:pPr algn="ctr"/>
            <a:r>
              <a:rPr lang="ru-RU" sz="2800" dirty="0" smtClean="0"/>
              <a:t>Мастер-класс с педагогами</a:t>
            </a:r>
            <a:endParaRPr lang="ru-RU" sz="2800" dirty="0"/>
          </a:p>
        </p:txBody>
      </p:sp>
      <p:pic>
        <p:nvPicPr>
          <p:cNvPr id="5122" name="Picture 2" descr="D:\МАДОУ\фото МДОУ №1\Лесенка успеха - 2010\IMG_41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2303" r="9227" b="12303"/>
          <a:stretch>
            <a:fillRect/>
          </a:stretch>
        </p:blipFill>
        <p:spPr bwMode="auto">
          <a:xfrm>
            <a:off x="1428728" y="1214422"/>
            <a:ext cx="6858048" cy="4272091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Доминирующая особенность мастер-класса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3000372"/>
            <a:ext cx="3714776" cy="26432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СООБЩЕНИЕ ИНФОРМАЦИИ</a:t>
            </a:r>
          </a:p>
          <a:p>
            <a:pPr algn="ctr"/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ОСВОЕНИЕ МАТЕРИАЛА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3000372"/>
            <a:ext cx="3714776" cy="26432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(ПРИЕМЫ, МЕТОДЫ)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28662" y="2786058"/>
            <a:ext cx="3286148" cy="3143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857224" y="2928934"/>
            <a:ext cx="3286148" cy="28575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Каждый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 меня в чем-то превосходит; и в этом смысле мне есть чему у него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поучиться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Эмерсон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Ралф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57224" y="571480"/>
            <a:ext cx="7858180" cy="4857784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«Скажи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 и я забуду</a:t>
            </a: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Покажи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 и я запомню</a:t>
            </a: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Вовлеки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меня и я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научусь…»</a:t>
            </a:r>
          </a:p>
          <a:p>
            <a:pPr algn="r"/>
            <a:r>
              <a:rPr lang="ru-RU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Мудрая китайская пословица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Мастер-класс –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57430"/>
            <a:ext cx="8501090" cy="37242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активная форма творческой самореализации педагога, когда педагог-мастер передает свой опыт участникам путем прямого комментирования показа приемов работы, при активной роли всех участников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Педагог-мастер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специалист, достигший высокого уровня в своей педагогической деятельности, имеющий яркую индивидуальность, собственный подход; консультант, советник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Функции Мастера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42910" y="2143116"/>
          <a:ext cx="807249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642918"/>
            <a:ext cx="8501122" cy="1143000"/>
          </a:xfrm>
        </p:spPr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Классификация мастер-класса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857224" y="2357430"/>
            <a:ext cx="3965603" cy="428151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времени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разовое мероприятие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повторяющийся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серийный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МАДОУ\фото МДОУ №1\Лесенка 2\DSCN02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4764" t="15748" r="29528"/>
          <a:stretch>
            <a:fillRect/>
          </a:stretch>
        </p:blipFill>
        <p:spPr bwMode="auto">
          <a:xfrm>
            <a:off x="5072066" y="2428868"/>
            <a:ext cx="3652901" cy="4143404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Классификация мастер-класса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2357430"/>
            <a:ext cx="3770313" cy="3724275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форме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педагогами без участия детей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группой, подгруппой детей для педагогической аудитории</a:t>
            </a:r>
          </a:p>
          <a:p>
            <a:endParaRPr lang="ru-RU" dirty="0"/>
          </a:p>
        </p:txBody>
      </p:sp>
      <p:pic>
        <p:nvPicPr>
          <p:cNvPr id="1026" name="Picture 2" descr="D:\МАДОУ\фото МДОУ №1\Лесенка 2\DSCN02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4764" b="7874"/>
          <a:stretch>
            <a:fillRect/>
          </a:stretch>
        </p:blipFill>
        <p:spPr bwMode="auto">
          <a:xfrm>
            <a:off x="4429124" y="2571744"/>
            <a:ext cx="4494508" cy="3643338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Структура мастер-класса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Вступительная часть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Основная демонстрационная часть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Комментирующая часть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Практическая часть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Рефлексия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Особенности мастер-класса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Передача и обмен опытом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Активная деятельность участников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Сочетание теории и практики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Смена деятельности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Наглядность и образность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Получение немедленного результата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назидательности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Желание сделать как мастер, и лучше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АЛИМОВА</Template>
  <TotalTime>611</TotalTime>
  <Words>216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Капсулы</vt:lpstr>
      <vt:lpstr>Организация        и  проведение               мастер-класса</vt:lpstr>
      <vt:lpstr>Слайд 2</vt:lpstr>
      <vt:lpstr>Мастер-класс – </vt:lpstr>
      <vt:lpstr>Педагог-мастер</vt:lpstr>
      <vt:lpstr>Функции Мастера </vt:lpstr>
      <vt:lpstr>Классификация мастер-класса</vt:lpstr>
      <vt:lpstr>Классификация мастер-класса</vt:lpstr>
      <vt:lpstr>Структура мастер-класса</vt:lpstr>
      <vt:lpstr>Особенности мастер-класса</vt:lpstr>
      <vt:lpstr>Особенности мастер-класса</vt:lpstr>
      <vt:lpstr>Мастер-класс. Работа по подгруппам.</vt:lpstr>
      <vt:lpstr>Мастер-класс с педагогами</vt:lpstr>
      <vt:lpstr>Доминирующая особенность мастер-класса</vt:lpstr>
      <vt:lpstr>Слайд 14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Организация и проведение мастер-класса</dc:title>
  <dc:creator>DOU 2</dc:creator>
  <cp:lastModifiedBy>DOU 2</cp:lastModifiedBy>
  <cp:revision>61</cp:revision>
  <dcterms:created xsi:type="dcterms:W3CDTF">2012-04-26T03:07:29Z</dcterms:created>
  <dcterms:modified xsi:type="dcterms:W3CDTF">2013-02-12T03:55:06Z</dcterms:modified>
</cp:coreProperties>
</file>