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94" r:id="rId2"/>
    <p:sldId id="340" r:id="rId3"/>
    <p:sldId id="327" r:id="rId4"/>
    <p:sldId id="329" r:id="rId5"/>
    <p:sldId id="325" r:id="rId6"/>
    <p:sldId id="334" r:id="rId7"/>
    <p:sldId id="335" r:id="rId8"/>
    <p:sldId id="336" r:id="rId9"/>
    <p:sldId id="337" r:id="rId10"/>
    <p:sldId id="338" r:id="rId11"/>
    <p:sldId id="341" r:id="rId12"/>
    <p:sldId id="354" r:id="rId13"/>
    <p:sldId id="342" r:id="rId14"/>
    <p:sldId id="355" r:id="rId15"/>
    <p:sldId id="343" r:id="rId16"/>
    <p:sldId id="344" r:id="rId17"/>
    <p:sldId id="358" r:id="rId18"/>
    <p:sldId id="345" r:id="rId19"/>
    <p:sldId id="346" r:id="rId20"/>
    <p:sldId id="347" r:id="rId21"/>
    <p:sldId id="348" r:id="rId22"/>
    <p:sldId id="353" r:id="rId23"/>
    <p:sldId id="357" r:id="rId24"/>
    <p:sldId id="349" r:id="rId25"/>
    <p:sldId id="350" r:id="rId26"/>
    <p:sldId id="351" r:id="rId27"/>
    <p:sldId id="352" r:id="rId2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06600"/>
    <a:srgbClr val="336600"/>
    <a:srgbClr val="669900"/>
    <a:srgbClr val="0099CC"/>
    <a:srgbClr val="FF9900"/>
    <a:srgbClr val="FF66FF"/>
    <a:srgbClr val="CC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170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B465343-7C49-40EB-8613-1500CC408097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12A38A0-C216-4967-99C9-451B16CA0D17}">
      <dgm:prSet phldrT="[Текст]" custT="1"/>
      <dgm:spPr>
        <a:solidFill>
          <a:srgbClr val="00CC66"/>
        </a:solidFill>
      </dgm:spPr>
      <dgm:t>
        <a:bodyPr/>
        <a:lstStyle/>
        <a:p>
          <a:r>
            <a:rPr lang="ru-RU" sz="3200" b="1" dirty="0" smtClean="0">
              <a:solidFill>
                <a:srgbClr val="002060"/>
              </a:solidFill>
            </a:rPr>
            <a:t>к структуре образовательной программы дошкольного образования и ее объему</a:t>
          </a:r>
          <a:endParaRPr lang="ru-RU" sz="3200" b="1" dirty="0">
            <a:solidFill>
              <a:srgbClr val="002060"/>
            </a:solidFill>
          </a:endParaRPr>
        </a:p>
      </dgm:t>
    </dgm:pt>
    <dgm:pt modelId="{38E54EEE-CA7B-42D8-AA64-A5DC583E6AE1}" type="parTrans" cxnId="{4C43A651-CE26-4F76-A48D-0C4263907552}">
      <dgm:prSet/>
      <dgm:spPr/>
      <dgm:t>
        <a:bodyPr/>
        <a:lstStyle/>
        <a:p>
          <a:endParaRPr lang="ru-RU"/>
        </a:p>
      </dgm:t>
    </dgm:pt>
    <dgm:pt modelId="{43F3CBC5-2848-4DA0-B93E-A153B3828A03}" type="sibTrans" cxnId="{4C43A651-CE26-4F76-A48D-0C4263907552}">
      <dgm:prSet/>
      <dgm:spPr/>
      <dgm:t>
        <a:bodyPr/>
        <a:lstStyle/>
        <a:p>
          <a:endParaRPr lang="ru-RU"/>
        </a:p>
      </dgm:t>
    </dgm:pt>
    <dgm:pt modelId="{E385863E-D102-4CF9-818F-5296E8F3B454}">
      <dgm:prSet phldrT="[Текст]" custT="1"/>
      <dgm:spPr>
        <a:solidFill>
          <a:srgbClr val="669900"/>
        </a:solidFill>
      </dgm:spPr>
      <dgm:t>
        <a:bodyPr/>
        <a:lstStyle/>
        <a:p>
          <a:r>
            <a:rPr lang="ru-RU" sz="3200" b="1" dirty="0" smtClean="0">
              <a:solidFill>
                <a:srgbClr val="002060"/>
              </a:solidFill>
            </a:rPr>
            <a:t>к условиям реализации ООП дошкольного образования</a:t>
          </a:r>
          <a:endParaRPr lang="ru-RU" sz="3200" b="1" dirty="0">
            <a:solidFill>
              <a:srgbClr val="002060"/>
            </a:solidFill>
          </a:endParaRPr>
        </a:p>
      </dgm:t>
    </dgm:pt>
    <dgm:pt modelId="{9FD0D7DD-EE4D-4848-A174-CC56E8880E35}" type="parTrans" cxnId="{FC6E6F46-31B5-4127-A589-E264D49E5417}">
      <dgm:prSet/>
      <dgm:spPr/>
      <dgm:t>
        <a:bodyPr/>
        <a:lstStyle/>
        <a:p>
          <a:endParaRPr lang="ru-RU"/>
        </a:p>
      </dgm:t>
    </dgm:pt>
    <dgm:pt modelId="{620AC2B0-AE76-4625-9BB6-2D23F9948C0B}" type="sibTrans" cxnId="{FC6E6F46-31B5-4127-A589-E264D49E5417}">
      <dgm:prSet/>
      <dgm:spPr/>
      <dgm:t>
        <a:bodyPr/>
        <a:lstStyle/>
        <a:p>
          <a:endParaRPr lang="ru-RU"/>
        </a:p>
      </dgm:t>
    </dgm:pt>
    <dgm:pt modelId="{123A5CA5-DBD5-44EF-B7A0-55E5B969619C}">
      <dgm:prSet phldrT="[Текст]" custT="1"/>
      <dgm:spPr>
        <a:solidFill>
          <a:srgbClr val="4E8253"/>
        </a:solidFill>
      </dgm:spPr>
      <dgm:t>
        <a:bodyPr/>
        <a:lstStyle/>
        <a:p>
          <a:r>
            <a:rPr lang="ru-RU" sz="3200" b="1" dirty="0" smtClean="0">
              <a:solidFill>
                <a:srgbClr val="002060"/>
              </a:solidFill>
            </a:rPr>
            <a:t>к результатам освоения ООП дошкольного образования </a:t>
          </a:r>
          <a:endParaRPr lang="ru-RU" sz="3200" b="1" dirty="0">
            <a:solidFill>
              <a:srgbClr val="002060"/>
            </a:solidFill>
          </a:endParaRPr>
        </a:p>
      </dgm:t>
    </dgm:pt>
    <dgm:pt modelId="{44557BDA-316E-4248-9DBA-956DCF73E158}" type="parTrans" cxnId="{ADC8471F-730B-4517-8289-AE7DAA5E9447}">
      <dgm:prSet/>
      <dgm:spPr/>
      <dgm:t>
        <a:bodyPr/>
        <a:lstStyle/>
        <a:p>
          <a:endParaRPr lang="ru-RU"/>
        </a:p>
      </dgm:t>
    </dgm:pt>
    <dgm:pt modelId="{94680E59-E7E6-4FAB-B752-EE3DA580086C}" type="sibTrans" cxnId="{ADC8471F-730B-4517-8289-AE7DAA5E9447}">
      <dgm:prSet/>
      <dgm:spPr/>
      <dgm:t>
        <a:bodyPr/>
        <a:lstStyle/>
        <a:p>
          <a:endParaRPr lang="ru-RU"/>
        </a:p>
      </dgm:t>
    </dgm:pt>
    <dgm:pt modelId="{7F0A66AF-6389-4CB7-880D-4C216879EBBF}" type="pres">
      <dgm:prSet presAssocID="{6B465343-7C49-40EB-8613-1500CC408097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C3A660E-15F8-4658-9162-8E267C2DE3BE}" type="pres">
      <dgm:prSet presAssocID="{B12A38A0-C216-4967-99C9-451B16CA0D17}" presName="parentLin" presStyleCnt="0"/>
      <dgm:spPr/>
    </dgm:pt>
    <dgm:pt modelId="{B2A2748C-A3A1-42AA-B806-C9B75B6AC472}" type="pres">
      <dgm:prSet presAssocID="{B12A38A0-C216-4967-99C9-451B16CA0D17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55E0DEB5-2C87-4EA1-9CE9-92142CA9D00C}" type="pres">
      <dgm:prSet presAssocID="{B12A38A0-C216-4967-99C9-451B16CA0D17}" presName="parentText" presStyleLbl="node1" presStyleIdx="0" presStyleCnt="3" custScaleX="112210" custScaleY="494192" custLinFactX="14314" custLinFactNeighborX="100000" custLinFactNeighborY="2892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799197-92F3-4F07-AC03-55A9B8DC8723}" type="pres">
      <dgm:prSet presAssocID="{B12A38A0-C216-4967-99C9-451B16CA0D17}" presName="negativeSpace" presStyleCnt="0"/>
      <dgm:spPr/>
    </dgm:pt>
    <dgm:pt modelId="{E9774E70-B845-473D-96EB-103BD28AE8F8}" type="pres">
      <dgm:prSet presAssocID="{B12A38A0-C216-4967-99C9-451B16CA0D17}" presName="childText" presStyleLbl="conFgAcc1" presStyleIdx="0" presStyleCnt="3" custScaleY="217774" custLinFactY="-34090" custLinFactNeighborY="-100000">
        <dgm:presLayoutVars>
          <dgm:bulletEnabled val="1"/>
        </dgm:presLayoutVars>
      </dgm:prSet>
      <dgm:spPr/>
    </dgm:pt>
    <dgm:pt modelId="{1330D092-16C1-4BB1-84D6-D0A468C6BF5B}" type="pres">
      <dgm:prSet presAssocID="{43F3CBC5-2848-4DA0-B93E-A153B3828A03}" presName="spaceBetweenRectangles" presStyleCnt="0"/>
      <dgm:spPr/>
    </dgm:pt>
    <dgm:pt modelId="{98B0FB79-73A7-4AF8-AA1C-14E07E16A9B3}" type="pres">
      <dgm:prSet presAssocID="{E385863E-D102-4CF9-818F-5296E8F3B454}" presName="parentLin" presStyleCnt="0"/>
      <dgm:spPr/>
    </dgm:pt>
    <dgm:pt modelId="{0012A0A9-0B36-476D-9AE2-9150EEBAD712}" type="pres">
      <dgm:prSet presAssocID="{E385863E-D102-4CF9-818F-5296E8F3B454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B7FF985D-1DB0-4254-A785-ABF74F830B5C}" type="pres">
      <dgm:prSet presAssocID="{E385863E-D102-4CF9-818F-5296E8F3B454}" presName="parentText" presStyleLbl="node1" presStyleIdx="1" presStyleCnt="3" custScaleX="112209" custScaleY="496413" custLinFactX="14314" custLinFactNeighborX="100000" custLinFactNeighborY="-391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B1BB72-648B-4641-9CE9-9B7498808021}" type="pres">
      <dgm:prSet presAssocID="{E385863E-D102-4CF9-818F-5296E8F3B454}" presName="negativeSpace" presStyleCnt="0"/>
      <dgm:spPr/>
    </dgm:pt>
    <dgm:pt modelId="{4FBF498E-D598-4304-A0D5-C2062B152871}" type="pres">
      <dgm:prSet presAssocID="{E385863E-D102-4CF9-818F-5296E8F3B454}" presName="childText" presStyleLbl="conFgAcc1" presStyleIdx="1" presStyleCnt="3" custScaleY="225202" custLinFactY="-70957" custLinFactNeighborY="-100000">
        <dgm:presLayoutVars>
          <dgm:bulletEnabled val="1"/>
        </dgm:presLayoutVars>
      </dgm:prSet>
      <dgm:spPr/>
    </dgm:pt>
    <dgm:pt modelId="{902892D1-3C8F-4F42-B380-14693413C357}" type="pres">
      <dgm:prSet presAssocID="{620AC2B0-AE76-4625-9BB6-2D23F9948C0B}" presName="spaceBetweenRectangles" presStyleCnt="0"/>
      <dgm:spPr/>
    </dgm:pt>
    <dgm:pt modelId="{6A170DDF-FC23-441A-8DDB-4C3650508CB6}" type="pres">
      <dgm:prSet presAssocID="{123A5CA5-DBD5-44EF-B7A0-55E5B969619C}" presName="parentLin" presStyleCnt="0"/>
      <dgm:spPr/>
    </dgm:pt>
    <dgm:pt modelId="{85961C99-19D4-4DD4-8B17-16308A44C905}" type="pres">
      <dgm:prSet presAssocID="{123A5CA5-DBD5-44EF-B7A0-55E5B969619C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EA7C1CD3-DA1B-4C57-B3FF-CB03FCDCB5D5}" type="pres">
      <dgm:prSet presAssocID="{123A5CA5-DBD5-44EF-B7A0-55E5B969619C}" presName="parentText" presStyleLbl="node1" presStyleIdx="2" presStyleCnt="3" custScaleX="112456" custScaleY="487486" custLinFactX="14314" custLinFactNeighborX="100000" custLinFactNeighborY="-2320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6CA0C6-354D-4D96-ACDD-23A078E24FE4}" type="pres">
      <dgm:prSet presAssocID="{123A5CA5-DBD5-44EF-B7A0-55E5B969619C}" presName="negativeSpace" presStyleCnt="0"/>
      <dgm:spPr/>
    </dgm:pt>
    <dgm:pt modelId="{C4ED9251-1DBB-4FC9-BD95-0D1C20B3A84B}" type="pres">
      <dgm:prSet presAssocID="{123A5CA5-DBD5-44EF-B7A0-55E5B969619C}" presName="childText" presStyleLbl="conFgAcc1" presStyleIdx="2" presStyleCnt="3" custScaleY="206306" custLinFactY="-32886" custLinFactNeighborY="-100000">
        <dgm:presLayoutVars>
          <dgm:bulletEnabled val="1"/>
        </dgm:presLayoutVars>
      </dgm:prSet>
      <dgm:spPr/>
    </dgm:pt>
  </dgm:ptLst>
  <dgm:cxnLst>
    <dgm:cxn modelId="{B3A1A500-70E5-4FE3-9A9C-D0A39EB1FFBD}" type="presOf" srcId="{123A5CA5-DBD5-44EF-B7A0-55E5B969619C}" destId="{85961C99-19D4-4DD4-8B17-16308A44C905}" srcOrd="0" destOrd="0" presId="urn:microsoft.com/office/officeart/2005/8/layout/list1"/>
    <dgm:cxn modelId="{393F03D4-DE30-4A71-8B41-8DFCE3452848}" type="presOf" srcId="{B12A38A0-C216-4967-99C9-451B16CA0D17}" destId="{B2A2748C-A3A1-42AA-B806-C9B75B6AC472}" srcOrd="0" destOrd="0" presId="urn:microsoft.com/office/officeart/2005/8/layout/list1"/>
    <dgm:cxn modelId="{248C8909-0F27-4ABA-AFC7-FF76E6405845}" type="presOf" srcId="{E385863E-D102-4CF9-818F-5296E8F3B454}" destId="{0012A0A9-0B36-476D-9AE2-9150EEBAD712}" srcOrd="0" destOrd="0" presId="urn:microsoft.com/office/officeart/2005/8/layout/list1"/>
    <dgm:cxn modelId="{AA12FDAB-D638-4314-A0B8-CC3F5DDED2DA}" type="presOf" srcId="{6B465343-7C49-40EB-8613-1500CC408097}" destId="{7F0A66AF-6389-4CB7-880D-4C216879EBBF}" srcOrd="0" destOrd="0" presId="urn:microsoft.com/office/officeart/2005/8/layout/list1"/>
    <dgm:cxn modelId="{4C43A651-CE26-4F76-A48D-0C4263907552}" srcId="{6B465343-7C49-40EB-8613-1500CC408097}" destId="{B12A38A0-C216-4967-99C9-451B16CA0D17}" srcOrd="0" destOrd="0" parTransId="{38E54EEE-CA7B-42D8-AA64-A5DC583E6AE1}" sibTransId="{43F3CBC5-2848-4DA0-B93E-A153B3828A03}"/>
    <dgm:cxn modelId="{4A986A02-B74F-4B5C-B14A-92619F32BDDF}" type="presOf" srcId="{B12A38A0-C216-4967-99C9-451B16CA0D17}" destId="{55E0DEB5-2C87-4EA1-9CE9-92142CA9D00C}" srcOrd="1" destOrd="0" presId="urn:microsoft.com/office/officeart/2005/8/layout/list1"/>
    <dgm:cxn modelId="{FC6E6F46-31B5-4127-A589-E264D49E5417}" srcId="{6B465343-7C49-40EB-8613-1500CC408097}" destId="{E385863E-D102-4CF9-818F-5296E8F3B454}" srcOrd="1" destOrd="0" parTransId="{9FD0D7DD-EE4D-4848-A174-CC56E8880E35}" sibTransId="{620AC2B0-AE76-4625-9BB6-2D23F9948C0B}"/>
    <dgm:cxn modelId="{ADC8471F-730B-4517-8289-AE7DAA5E9447}" srcId="{6B465343-7C49-40EB-8613-1500CC408097}" destId="{123A5CA5-DBD5-44EF-B7A0-55E5B969619C}" srcOrd="2" destOrd="0" parTransId="{44557BDA-316E-4248-9DBA-956DCF73E158}" sibTransId="{94680E59-E7E6-4FAB-B752-EE3DA580086C}"/>
    <dgm:cxn modelId="{49E89FE2-9FC7-4F14-8906-0DA14359BF43}" type="presOf" srcId="{E385863E-D102-4CF9-818F-5296E8F3B454}" destId="{B7FF985D-1DB0-4254-A785-ABF74F830B5C}" srcOrd="1" destOrd="0" presId="urn:microsoft.com/office/officeart/2005/8/layout/list1"/>
    <dgm:cxn modelId="{5AC17B3F-8C2C-4D5D-8664-6B5AF8B48EC8}" type="presOf" srcId="{123A5CA5-DBD5-44EF-B7A0-55E5B969619C}" destId="{EA7C1CD3-DA1B-4C57-B3FF-CB03FCDCB5D5}" srcOrd="1" destOrd="0" presId="urn:microsoft.com/office/officeart/2005/8/layout/list1"/>
    <dgm:cxn modelId="{8AE2DBC7-DC3C-410B-B324-260987A13051}" type="presParOf" srcId="{7F0A66AF-6389-4CB7-880D-4C216879EBBF}" destId="{0C3A660E-15F8-4658-9162-8E267C2DE3BE}" srcOrd="0" destOrd="0" presId="urn:microsoft.com/office/officeart/2005/8/layout/list1"/>
    <dgm:cxn modelId="{C460E72A-35DD-4014-86F3-820FD60BA98F}" type="presParOf" srcId="{0C3A660E-15F8-4658-9162-8E267C2DE3BE}" destId="{B2A2748C-A3A1-42AA-B806-C9B75B6AC472}" srcOrd="0" destOrd="0" presId="urn:microsoft.com/office/officeart/2005/8/layout/list1"/>
    <dgm:cxn modelId="{2D4C4537-4A90-4311-8B89-DA027DF24B0C}" type="presParOf" srcId="{0C3A660E-15F8-4658-9162-8E267C2DE3BE}" destId="{55E0DEB5-2C87-4EA1-9CE9-92142CA9D00C}" srcOrd="1" destOrd="0" presId="urn:microsoft.com/office/officeart/2005/8/layout/list1"/>
    <dgm:cxn modelId="{005CCA2E-65D2-40F9-BFA7-ACAC23C316BD}" type="presParOf" srcId="{7F0A66AF-6389-4CB7-880D-4C216879EBBF}" destId="{10799197-92F3-4F07-AC03-55A9B8DC8723}" srcOrd="1" destOrd="0" presId="urn:microsoft.com/office/officeart/2005/8/layout/list1"/>
    <dgm:cxn modelId="{DC49F80C-8515-46A4-B56A-A631F74DBCE8}" type="presParOf" srcId="{7F0A66AF-6389-4CB7-880D-4C216879EBBF}" destId="{E9774E70-B845-473D-96EB-103BD28AE8F8}" srcOrd="2" destOrd="0" presId="urn:microsoft.com/office/officeart/2005/8/layout/list1"/>
    <dgm:cxn modelId="{E95081F9-9761-4FAE-9CBA-60A952A11634}" type="presParOf" srcId="{7F0A66AF-6389-4CB7-880D-4C216879EBBF}" destId="{1330D092-16C1-4BB1-84D6-D0A468C6BF5B}" srcOrd="3" destOrd="0" presId="urn:microsoft.com/office/officeart/2005/8/layout/list1"/>
    <dgm:cxn modelId="{8474C061-6A3F-44A6-96CD-F3274400C4F7}" type="presParOf" srcId="{7F0A66AF-6389-4CB7-880D-4C216879EBBF}" destId="{98B0FB79-73A7-4AF8-AA1C-14E07E16A9B3}" srcOrd="4" destOrd="0" presId="urn:microsoft.com/office/officeart/2005/8/layout/list1"/>
    <dgm:cxn modelId="{4F3AEF8E-B046-4323-A9D3-E3CE72C76D63}" type="presParOf" srcId="{98B0FB79-73A7-4AF8-AA1C-14E07E16A9B3}" destId="{0012A0A9-0B36-476D-9AE2-9150EEBAD712}" srcOrd="0" destOrd="0" presId="urn:microsoft.com/office/officeart/2005/8/layout/list1"/>
    <dgm:cxn modelId="{D19B3998-B69A-4F71-B59B-8B50EED72EB7}" type="presParOf" srcId="{98B0FB79-73A7-4AF8-AA1C-14E07E16A9B3}" destId="{B7FF985D-1DB0-4254-A785-ABF74F830B5C}" srcOrd="1" destOrd="0" presId="urn:microsoft.com/office/officeart/2005/8/layout/list1"/>
    <dgm:cxn modelId="{00483944-EF51-4CE2-ACF7-CE8C5DE1D15B}" type="presParOf" srcId="{7F0A66AF-6389-4CB7-880D-4C216879EBBF}" destId="{DBB1BB72-648B-4641-9CE9-9B7498808021}" srcOrd="5" destOrd="0" presId="urn:microsoft.com/office/officeart/2005/8/layout/list1"/>
    <dgm:cxn modelId="{4F77DD38-F2E5-416C-A334-82F499E6F939}" type="presParOf" srcId="{7F0A66AF-6389-4CB7-880D-4C216879EBBF}" destId="{4FBF498E-D598-4304-A0D5-C2062B152871}" srcOrd="6" destOrd="0" presId="urn:microsoft.com/office/officeart/2005/8/layout/list1"/>
    <dgm:cxn modelId="{1C6AC106-CB00-40EF-B442-4FBAF959B64A}" type="presParOf" srcId="{7F0A66AF-6389-4CB7-880D-4C216879EBBF}" destId="{902892D1-3C8F-4F42-B380-14693413C357}" srcOrd="7" destOrd="0" presId="urn:microsoft.com/office/officeart/2005/8/layout/list1"/>
    <dgm:cxn modelId="{30BB750D-BC33-4887-9F86-54F3C1CD5C0C}" type="presParOf" srcId="{7F0A66AF-6389-4CB7-880D-4C216879EBBF}" destId="{6A170DDF-FC23-441A-8DDB-4C3650508CB6}" srcOrd="8" destOrd="0" presId="urn:microsoft.com/office/officeart/2005/8/layout/list1"/>
    <dgm:cxn modelId="{82102E54-478F-4BED-9A9E-45E6CA196FCC}" type="presParOf" srcId="{6A170DDF-FC23-441A-8DDB-4C3650508CB6}" destId="{85961C99-19D4-4DD4-8B17-16308A44C905}" srcOrd="0" destOrd="0" presId="urn:microsoft.com/office/officeart/2005/8/layout/list1"/>
    <dgm:cxn modelId="{220134D5-24EC-4CCE-93C3-4FEFFFBDF59D}" type="presParOf" srcId="{6A170DDF-FC23-441A-8DDB-4C3650508CB6}" destId="{EA7C1CD3-DA1B-4C57-B3FF-CB03FCDCB5D5}" srcOrd="1" destOrd="0" presId="urn:microsoft.com/office/officeart/2005/8/layout/list1"/>
    <dgm:cxn modelId="{3FA1B579-D666-4DCD-9E28-64496B7CC374}" type="presParOf" srcId="{7F0A66AF-6389-4CB7-880D-4C216879EBBF}" destId="{2A6CA0C6-354D-4D96-ACDD-23A078E24FE4}" srcOrd="9" destOrd="0" presId="urn:microsoft.com/office/officeart/2005/8/layout/list1"/>
    <dgm:cxn modelId="{19976821-037F-464A-B5CE-4CB3E580002C}" type="presParOf" srcId="{7F0A66AF-6389-4CB7-880D-4C216879EBBF}" destId="{C4ED9251-1DBB-4FC9-BD95-0D1C20B3A84B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93F4538-7BD5-4DC1-B947-D40012AD3543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460C639-12B9-4BEA-8ED9-46B03F5CEAD9}">
      <dgm:prSet phldrT="[Текст]" custT="1"/>
      <dgm:spPr>
        <a:solidFill>
          <a:srgbClr val="92D050"/>
        </a:solidFill>
      </dgm:spPr>
      <dgm:t>
        <a:bodyPr/>
        <a:lstStyle/>
        <a:p>
          <a:r>
            <a:rPr lang="ru-RU" sz="3200" b="1" dirty="0" smtClean="0">
              <a:solidFill>
                <a:srgbClr val="002060"/>
              </a:solidFill>
            </a:rPr>
            <a:t>Проблемная группа</a:t>
          </a:r>
          <a:endParaRPr lang="ru-RU" sz="3200" b="1" dirty="0">
            <a:solidFill>
              <a:srgbClr val="002060"/>
            </a:solidFill>
          </a:endParaRPr>
        </a:p>
      </dgm:t>
    </dgm:pt>
    <dgm:pt modelId="{D8227283-1345-4FFF-92FE-741C94C964B1}" type="parTrans" cxnId="{82890BCA-E90C-4EC0-AA67-A82EB9CEEE87}">
      <dgm:prSet/>
      <dgm:spPr/>
      <dgm:t>
        <a:bodyPr/>
        <a:lstStyle/>
        <a:p>
          <a:endParaRPr lang="ru-RU"/>
        </a:p>
      </dgm:t>
    </dgm:pt>
    <dgm:pt modelId="{77B3F859-4A0B-4A7F-AF37-1EFFB09E4F0C}" type="sibTrans" cxnId="{82890BCA-E90C-4EC0-AA67-A82EB9CEEE87}">
      <dgm:prSet/>
      <dgm:spPr/>
      <dgm:t>
        <a:bodyPr/>
        <a:lstStyle/>
        <a:p>
          <a:endParaRPr lang="ru-RU"/>
        </a:p>
      </dgm:t>
    </dgm:pt>
    <dgm:pt modelId="{8BDEF9C3-081F-4DE2-B1E4-AF1643CFC6D7}">
      <dgm:prSet phldrT="[Текст]" custT="1"/>
      <dgm:spPr>
        <a:solidFill>
          <a:srgbClr val="00CC99"/>
        </a:solidFill>
      </dgm:spPr>
      <dgm:t>
        <a:bodyPr/>
        <a:lstStyle/>
        <a:p>
          <a:r>
            <a:rPr lang="ru-RU" sz="3200" b="1" dirty="0" smtClean="0">
              <a:solidFill>
                <a:srgbClr val="002060"/>
              </a:solidFill>
            </a:rPr>
            <a:t>Творческая группа</a:t>
          </a:r>
          <a:endParaRPr lang="ru-RU" sz="3200" b="1" dirty="0">
            <a:solidFill>
              <a:srgbClr val="002060"/>
            </a:solidFill>
          </a:endParaRPr>
        </a:p>
      </dgm:t>
    </dgm:pt>
    <dgm:pt modelId="{355032C8-C40D-4CC0-9F20-3635DFF1A866}" type="parTrans" cxnId="{FFE5C2A4-059A-4B9A-A505-A46A7AA8BAC0}">
      <dgm:prSet/>
      <dgm:spPr/>
      <dgm:t>
        <a:bodyPr/>
        <a:lstStyle/>
        <a:p>
          <a:endParaRPr lang="ru-RU"/>
        </a:p>
      </dgm:t>
    </dgm:pt>
    <dgm:pt modelId="{AEF45289-280A-4E59-B2F1-C5B943532004}" type="sibTrans" cxnId="{FFE5C2A4-059A-4B9A-A505-A46A7AA8BAC0}">
      <dgm:prSet/>
      <dgm:spPr/>
      <dgm:t>
        <a:bodyPr/>
        <a:lstStyle/>
        <a:p>
          <a:endParaRPr lang="ru-RU"/>
        </a:p>
      </dgm:t>
    </dgm:pt>
    <dgm:pt modelId="{5E005CEF-29E0-4953-9B5E-943329EA102B}">
      <dgm:prSet phldrT="[Текст]" custT="1"/>
      <dgm:spPr>
        <a:solidFill>
          <a:srgbClr val="669900"/>
        </a:solidFill>
      </dgm:spPr>
      <dgm:t>
        <a:bodyPr/>
        <a:lstStyle/>
        <a:p>
          <a:r>
            <a:rPr lang="ru-RU" sz="3200" b="1" dirty="0" smtClean="0">
              <a:solidFill>
                <a:srgbClr val="002060"/>
              </a:solidFill>
            </a:rPr>
            <a:t>Издательский центр</a:t>
          </a:r>
          <a:endParaRPr lang="ru-RU" sz="3200" b="1" dirty="0">
            <a:solidFill>
              <a:srgbClr val="002060"/>
            </a:solidFill>
          </a:endParaRPr>
        </a:p>
      </dgm:t>
    </dgm:pt>
    <dgm:pt modelId="{D4094124-C67C-4F14-A308-58896CF66860}" type="parTrans" cxnId="{D6A10867-FB43-4630-B5BF-F33CF8B6AD48}">
      <dgm:prSet/>
      <dgm:spPr/>
      <dgm:t>
        <a:bodyPr/>
        <a:lstStyle/>
        <a:p>
          <a:endParaRPr lang="ru-RU"/>
        </a:p>
      </dgm:t>
    </dgm:pt>
    <dgm:pt modelId="{B71A929A-2D53-4BD0-80E3-352FD7B76CA5}" type="sibTrans" cxnId="{D6A10867-FB43-4630-B5BF-F33CF8B6AD48}">
      <dgm:prSet/>
      <dgm:spPr/>
      <dgm:t>
        <a:bodyPr/>
        <a:lstStyle/>
        <a:p>
          <a:endParaRPr lang="ru-RU"/>
        </a:p>
      </dgm:t>
    </dgm:pt>
    <dgm:pt modelId="{F10D371F-C347-4CEA-B258-85AF3A73B4B7}">
      <dgm:prSet custT="1"/>
      <dgm:spPr>
        <a:solidFill>
          <a:srgbClr val="808000"/>
        </a:solidFill>
      </dgm:spPr>
      <dgm:t>
        <a:bodyPr/>
        <a:lstStyle/>
        <a:p>
          <a:r>
            <a:rPr lang="ru-RU" sz="3200" b="1" dirty="0" smtClean="0">
              <a:solidFill>
                <a:srgbClr val="002060"/>
              </a:solidFill>
            </a:rPr>
            <a:t>Клуб «Наставник»</a:t>
          </a:r>
          <a:endParaRPr lang="ru-RU" sz="3200" b="1" dirty="0">
            <a:solidFill>
              <a:srgbClr val="002060"/>
            </a:solidFill>
          </a:endParaRPr>
        </a:p>
      </dgm:t>
    </dgm:pt>
    <dgm:pt modelId="{4B158E31-3F5E-48BB-BE72-B8AFED46B72E}" type="parTrans" cxnId="{CBFA2429-1357-4F76-BA2F-5C77FA93C38D}">
      <dgm:prSet/>
      <dgm:spPr/>
      <dgm:t>
        <a:bodyPr/>
        <a:lstStyle/>
        <a:p>
          <a:endParaRPr lang="ru-RU"/>
        </a:p>
      </dgm:t>
    </dgm:pt>
    <dgm:pt modelId="{DC60F14B-3C8F-49B6-8164-64146D9A5D3F}" type="sibTrans" cxnId="{CBFA2429-1357-4F76-BA2F-5C77FA93C38D}">
      <dgm:prSet/>
      <dgm:spPr/>
      <dgm:t>
        <a:bodyPr/>
        <a:lstStyle/>
        <a:p>
          <a:endParaRPr lang="ru-RU"/>
        </a:p>
      </dgm:t>
    </dgm:pt>
    <dgm:pt modelId="{98AA1523-BC6F-4C24-B9B4-BA3C02B093CE}">
      <dgm:prSet custT="1"/>
      <dgm:spPr>
        <a:solidFill>
          <a:srgbClr val="339966"/>
        </a:solidFill>
      </dgm:spPr>
      <dgm:t>
        <a:bodyPr/>
        <a:lstStyle/>
        <a:p>
          <a:r>
            <a:rPr lang="ru-RU" sz="3200" b="1" dirty="0" smtClean="0">
              <a:solidFill>
                <a:srgbClr val="002060"/>
              </a:solidFill>
            </a:rPr>
            <a:t>Школа молодого педагога</a:t>
          </a:r>
          <a:endParaRPr lang="ru-RU" sz="3200" b="1" dirty="0">
            <a:solidFill>
              <a:srgbClr val="002060"/>
            </a:solidFill>
          </a:endParaRPr>
        </a:p>
      </dgm:t>
    </dgm:pt>
    <dgm:pt modelId="{7E634CFC-2869-47FD-899F-0D2DFE8FE836}" type="parTrans" cxnId="{ECEA60FC-3C3F-4CC9-8CD5-8198CB81B951}">
      <dgm:prSet/>
      <dgm:spPr/>
      <dgm:t>
        <a:bodyPr/>
        <a:lstStyle/>
        <a:p>
          <a:endParaRPr lang="ru-RU"/>
        </a:p>
      </dgm:t>
    </dgm:pt>
    <dgm:pt modelId="{47A19F91-F349-48A5-A9C9-E67B19162364}" type="sibTrans" cxnId="{ECEA60FC-3C3F-4CC9-8CD5-8198CB81B951}">
      <dgm:prSet/>
      <dgm:spPr/>
      <dgm:t>
        <a:bodyPr/>
        <a:lstStyle/>
        <a:p>
          <a:endParaRPr lang="ru-RU"/>
        </a:p>
      </dgm:t>
    </dgm:pt>
    <dgm:pt modelId="{DC7FA905-785B-4E54-85ED-6533CCCD6D0E}" type="pres">
      <dgm:prSet presAssocID="{093F4538-7BD5-4DC1-B947-D40012AD3543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EAF90A6-37DC-4A9C-A315-027805D3F136}" type="pres">
      <dgm:prSet presAssocID="{0460C639-12B9-4BEA-8ED9-46B03F5CEAD9}" presName="parentLin" presStyleCnt="0"/>
      <dgm:spPr/>
    </dgm:pt>
    <dgm:pt modelId="{ECCCE8A7-0EE2-478C-832C-89E23F7D55D5}" type="pres">
      <dgm:prSet presAssocID="{0460C639-12B9-4BEA-8ED9-46B03F5CEAD9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7D0F9866-22C1-47A9-A8DF-472917BD108F}" type="pres">
      <dgm:prSet presAssocID="{0460C639-12B9-4BEA-8ED9-46B03F5CEAD9}" presName="parentText" presStyleLbl="node1" presStyleIdx="0" presStyleCnt="5" custScaleX="122760" custScaleY="35524" custLinFactX="3874" custLinFactNeighborX="100000" custLinFactNeighborY="-3043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DFBD8A-4DF6-4001-AA06-4C33B107D747}" type="pres">
      <dgm:prSet presAssocID="{0460C639-12B9-4BEA-8ED9-46B03F5CEAD9}" presName="negativeSpace" presStyleCnt="0"/>
      <dgm:spPr/>
    </dgm:pt>
    <dgm:pt modelId="{A32D8C4F-BC58-4842-8148-EF6BE897A69E}" type="pres">
      <dgm:prSet presAssocID="{0460C639-12B9-4BEA-8ED9-46B03F5CEAD9}" presName="childText" presStyleLbl="conFgAcc1" presStyleIdx="0" presStyleCnt="5" custScaleY="39130" custLinFactNeighborY="-6012">
        <dgm:presLayoutVars>
          <dgm:bulletEnabled val="1"/>
        </dgm:presLayoutVars>
      </dgm:prSet>
      <dgm:spPr/>
    </dgm:pt>
    <dgm:pt modelId="{B7239485-3921-4F09-BB24-0873956FB447}" type="pres">
      <dgm:prSet presAssocID="{77B3F859-4A0B-4A7F-AF37-1EFFB09E4F0C}" presName="spaceBetweenRectangles" presStyleCnt="0"/>
      <dgm:spPr/>
    </dgm:pt>
    <dgm:pt modelId="{F71CCFF7-EEBE-455E-9268-C486D0B48627}" type="pres">
      <dgm:prSet presAssocID="{8BDEF9C3-081F-4DE2-B1E4-AF1643CFC6D7}" presName="parentLin" presStyleCnt="0"/>
      <dgm:spPr/>
    </dgm:pt>
    <dgm:pt modelId="{009EE840-C77E-45D1-A894-1003C6C622B7}" type="pres">
      <dgm:prSet presAssocID="{8BDEF9C3-081F-4DE2-B1E4-AF1643CFC6D7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5307AA7F-EC16-4CA3-890D-009C033E28FC}" type="pres">
      <dgm:prSet presAssocID="{8BDEF9C3-081F-4DE2-B1E4-AF1643CFC6D7}" presName="parentText" presStyleLbl="node1" presStyleIdx="1" presStyleCnt="5" custScaleX="122813" custScaleY="39211" custLinFactX="3874" custLinFactNeighborX="100000" custLinFactNeighborY="-1555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314EC9-620A-4EA8-ADD6-AB953FAE9C3F}" type="pres">
      <dgm:prSet presAssocID="{8BDEF9C3-081F-4DE2-B1E4-AF1643CFC6D7}" presName="negativeSpace" presStyleCnt="0"/>
      <dgm:spPr/>
    </dgm:pt>
    <dgm:pt modelId="{DA74365E-AEA7-4EA2-B2DC-C94427BF22B8}" type="pres">
      <dgm:prSet presAssocID="{8BDEF9C3-081F-4DE2-B1E4-AF1643CFC6D7}" presName="childText" presStyleLbl="conFgAcc1" presStyleIdx="1" presStyleCnt="5" custScaleY="40617" custLinFactNeighborY="52283">
        <dgm:presLayoutVars>
          <dgm:bulletEnabled val="1"/>
        </dgm:presLayoutVars>
      </dgm:prSet>
      <dgm:spPr/>
    </dgm:pt>
    <dgm:pt modelId="{40BDADBA-6B98-4D1F-9F27-FE990A515BEC}" type="pres">
      <dgm:prSet presAssocID="{AEF45289-280A-4E59-B2F1-C5B943532004}" presName="spaceBetweenRectangles" presStyleCnt="0"/>
      <dgm:spPr/>
    </dgm:pt>
    <dgm:pt modelId="{9690E611-2FF7-4F15-AE74-47D8C6212E9E}" type="pres">
      <dgm:prSet presAssocID="{98AA1523-BC6F-4C24-B9B4-BA3C02B093CE}" presName="parentLin" presStyleCnt="0"/>
      <dgm:spPr/>
    </dgm:pt>
    <dgm:pt modelId="{EE0F7680-061F-4A74-8403-C77516A3AFE0}" type="pres">
      <dgm:prSet presAssocID="{98AA1523-BC6F-4C24-B9B4-BA3C02B093CE}" presName="parentLeftMargin" presStyleLbl="node1" presStyleIdx="1" presStyleCnt="5"/>
      <dgm:spPr/>
      <dgm:t>
        <a:bodyPr/>
        <a:lstStyle/>
        <a:p>
          <a:endParaRPr lang="ru-RU"/>
        </a:p>
      </dgm:t>
    </dgm:pt>
    <dgm:pt modelId="{CA7D014A-031E-4C71-9726-3BB200D6047F}" type="pres">
      <dgm:prSet presAssocID="{98AA1523-BC6F-4C24-B9B4-BA3C02B093CE}" presName="parentText" presStyleLbl="node1" presStyleIdx="2" presStyleCnt="5" custScaleX="123003" custScaleY="39199" custLinFactX="3874" custLinFactNeighborX="100000" custLinFactNeighborY="-388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41BD80-3F17-47BD-9678-0FBF2F94A40B}" type="pres">
      <dgm:prSet presAssocID="{98AA1523-BC6F-4C24-B9B4-BA3C02B093CE}" presName="negativeSpace" presStyleCnt="0"/>
      <dgm:spPr/>
    </dgm:pt>
    <dgm:pt modelId="{4E74A292-6E85-4442-867C-BFE881CB5704}" type="pres">
      <dgm:prSet presAssocID="{98AA1523-BC6F-4C24-B9B4-BA3C02B093CE}" presName="childText" presStyleLbl="conFgAcc1" presStyleIdx="2" presStyleCnt="5" custScaleY="43279" custLinFactY="3746" custLinFactNeighborX="-847" custLinFactNeighborY="100000">
        <dgm:presLayoutVars>
          <dgm:bulletEnabled val="1"/>
        </dgm:presLayoutVars>
      </dgm:prSet>
      <dgm:spPr/>
    </dgm:pt>
    <dgm:pt modelId="{8144E487-1975-495F-87F9-9FB7D809C6D5}" type="pres">
      <dgm:prSet presAssocID="{47A19F91-F349-48A5-A9C9-E67B19162364}" presName="spaceBetweenRectangles" presStyleCnt="0"/>
      <dgm:spPr/>
    </dgm:pt>
    <dgm:pt modelId="{79E80383-3241-4207-9D1E-D4A31D9D4C87}" type="pres">
      <dgm:prSet presAssocID="{F10D371F-C347-4CEA-B258-85AF3A73B4B7}" presName="parentLin" presStyleCnt="0"/>
      <dgm:spPr/>
    </dgm:pt>
    <dgm:pt modelId="{ACD33B0E-8322-4664-B216-788933927631}" type="pres">
      <dgm:prSet presAssocID="{F10D371F-C347-4CEA-B258-85AF3A73B4B7}" presName="parentLeftMargin" presStyleLbl="node1" presStyleIdx="2" presStyleCnt="5"/>
      <dgm:spPr/>
      <dgm:t>
        <a:bodyPr/>
        <a:lstStyle/>
        <a:p>
          <a:endParaRPr lang="ru-RU"/>
        </a:p>
      </dgm:t>
    </dgm:pt>
    <dgm:pt modelId="{524A783C-9B95-4D36-BE67-0A4DB9EDC37C}" type="pres">
      <dgm:prSet presAssocID="{F10D371F-C347-4CEA-B258-85AF3A73B4B7}" presName="parentText" presStyleLbl="node1" presStyleIdx="3" presStyleCnt="5" custScaleX="123972" custScaleY="37105" custLinFactX="2663" custLinFactNeighborX="100000" custLinFactNeighborY="1092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144598-B473-41E7-B1CD-FB65AB080DD4}" type="pres">
      <dgm:prSet presAssocID="{F10D371F-C347-4CEA-B258-85AF3A73B4B7}" presName="negativeSpace" presStyleCnt="0"/>
      <dgm:spPr/>
    </dgm:pt>
    <dgm:pt modelId="{14FC2B40-978D-458E-B4D8-A4CDBDD6B972}" type="pres">
      <dgm:prSet presAssocID="{F10D371F-C347-4CEA-B258-85AF3A73B4B7}" presName="childText" presStyleLbl="conFgAcc1" presStyleIdx="3" presStyleCnt="5" custScaleY="41647" custLinFactY="13923" custLinFactNeighborY="100000">
        <dgm:presLayoutVars>
          <dgm:bulletEnabled val="1"/>
        </dgm:presLayoutVars>
      </dgm:prSet>
      <dgm:spPr/>
    </dgm:pt>
    <dgm:pt modelId="{9C47BE6F-12EC-4608-8DB3-04CA23D00284}" type="pres">
      <dgm:prSet presAssocID="{DC60F14B-3C8F-49B6-8164-64146D9A5D3F}" presName="spaceBetweenRectangles" presStyleCnt="0"/>
      <dgm:spPr/>
    </dgm:pt>
    <dgm:pt modelId="{9C4473DE-1B6D-45F0-B274-6568C24AEF45}" type="pres">
      <dgm:prSet presAssocID="{5E005CEF-29E0-4953-9B5E-943329EA102B}" presName="parentLin" presStyleCnt="0"/>
      <dgm:spPr/>
    </dgm:pt>
    <dgm:pt modelId="{7F6721E9-9AE6-4560-B0C6-65F5D62FEAA6}" type="pres">
      <dgm:prSet presAssocID="{5E005CEF-29E0-4953-9B5E-943329EA102B}" presName="parentLeftMargin" presStyleLbl="node1" presStyleIdx="3" presStyleCnt="5"/>
      <dgm:spPr/>
      <dgm:t>
        <a:bodyPr/>
        <a:lstStyle/>
        <a:p>
          <a:endParaRPr lang="ru-RU"/>
        </a:p>
      </dgm:t>
    </dgm:pt>
    <dgm:pt modelId="{500A6EF4-A05C-46B6-A0DF-10D276D2B6DE}" type="pres">
      <dgm:prSet presAssocID="{5E005CEF-29E0-4953-9B5E-943329EA102B}" presName="parentText" presStyleLbl="node1" presStyleIdx="4" presStyleCnt="5" custScaleX="123003" custScaleY="40783" custLinFactX="2663" custLinFactNeighborX="100000" custLinFactNeighborY="1540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71D30C-780F-4533-9892-05BEF9121E0D}" type="pres">
      <dgm:prSet presAssocID="{5E005CEF-29E0-4953-9B5E-943329EA102B}" presName="negativeSpace" presStyleCnt="0"/>
      <dgm:spPr/>
    </dgm:pt>
    <dgm:pt modelId="{E055AD5F-969D-4086-96D5-AC6FC24FC7C7}" type="pres">
      <dgm:prSet presAssocID="{5E005CEF-29E0-4953-9B5E-943329EA102B}" presName="childText" presStyleLbl="conFgAcc1" presStyleIdx="4" presStyleCnt="5" custScaleY="38351" custLinFactNeighborY="86401">
        <dgm:presLayoutVars>
          <dgm:bulletEnabled val="1"/>
        </dgm:presLayoutVars>
      </dgm:prSet>
      <dgm:spPr/>
    </dgm:pt>
  </dgm:ptLst>
  <dgm:cxnLst>
    <dgm:cxn modelId="{16378B6F-06AA-419B-B180-3F15AF4DB903}" type="presOf" srcId="{093F4538-7BD5-4DC1-B947-D40012AD3543}" destId="{DC7FA905-785B-4E54-85ED-6533CCCD6D0E}" srcOrd="0" destOrd="0" presId="urn:microsoft.com/office/officeart/2005/8/layout/list1"/>
    <dgm:cxn modelId="{ECEA60FC-3C3F-4CC9-8CD5-8198CB81B951}" srcId="{093F4538-7BD5-4DC1-B947-D40012AD3543}" destId="{98AA1523-BC6F-4C24-B9B4-BA3C02B093CE}" srcOrd="2" destOrd="0" parTransId="{7E634CFC-2869-47FD-899F-0D2DFE8FE836}" sibTransId="{47A19F91-F349-48A5-A9C9-E67B19162364}"/>
    <dgm:cxn modelId="{94A7511B-1A0D-412A-B156-586F3A75C7A5}" type="presOf" srcId="{98AA1523-BC6F-4C24-B9B4-BA3C02B093CE}" destId="{CA7D014A-031E-4C71-9726-3BB200D6047F}" srcOrd="1" destOrd="0" presId="urn:microsoft.com/office/officeart/2005/8/layout/list1"/>
    <dgm:cxn modelId="{70AF3D29-CA77-485B-BCFC-3CC566AFC5C3}" type="presOf" srcId="{0460C639-12B9-4BEA-8ED9-46B03F5CEAD9}" destId="{ECCCE8A7-0EE2-478C-832C-89E23F7D55D5}" srcOrd="0" destOrd="0" presId="urn:microsoft.com/office/officeart/2005/8/layout/list1"/>
    <dgm:cxn modelId="{83C536F4-3CAB-44EB-993A-ACE5B9D7FD02}" type="presOf" srcId="{F10D371F-C347-4CEA-B258-85AF3A73B4B7}" destId="{524A783C-9B95-4D36-BE67-0A4DB9EDC37C}" srcOrd="1" destOrd="0" presId="urn:microsoft.com/office/officeart/2005/8/layout/list1"/>
    <dgm:cxn modelId="{82890BCA-E90C-4EC0-AA67-A82EB9CEEE87}" srcId="{093F4538-7BD5-4DC1-B947-D40012AD3543}" destId="{0460C639-12B9-4BEA-8ED9-46B03F5CEAD9}" srcOrd="0" destOrd="0" parTransId="{D8227283-1345-4FFF-92FE-741C94C964B1}" sibTransId="{77B3F859-4A0B-4A7F-AF37-1EFFB09E4F0C}"/>
    <dgm:cxn modelId="{BDDC07BA-B208-4E95-A3D5-68C24508823C}" type="presOf" srcId="{0460C639-12B9-4BEA-8ED9-46B03F5CEAD9}" destId="{7D0F9866-22C1-47A9-A8DF-472917BD108F}" srcOrd="1" destOrd="0" presId="urn:microsoft.com/office/officeart/2005/8/layout/list1"/>
    <dgm:cxn modelId="{F19B7AF2-BBBC-4426-A88E-38C4E50EDF9D}" type="presOf" srcId="{5E005CEF-29E0-4953-9B5E-943329EA102B}" destId="{7F6721E9-9AE6-4560-B0C6-65F5D62FEAA6}" srcOrd="0" destOrd="0" presId="urn:microsoft.com/office/officeart/2005/8/layout/list1"/>
    <dgm:cxn modelId="{9BF7EE26-BA01-4E73-8411-961ECA52B2AA}" type="presOf" srcId="{98AA1523-BC6F-4C24-B9B4-BA3C02B093CE}" destId="{EE0F7680-061F-4A74-8403-C77516A3AFE0}" srcOrd="0" destOrd="0" presId="urn:microsoft.com/office/officeart/2005/8/layout/list1"/>
    <dgm:cxn modelId="{C04BA7B8-9B1C-4B71-9121-AF71C381BED8}" type="presOf" srcId="{F10D371F-C347-4CEA-B258-85AF3A73B4B7}" destId="{ACD33B0E-8322-4664-B216-788933927631}" srcOrd="0" destOrd="0" presId="urn:microsoft.com/office/officeart/2005/8/layout/list1"/>
    <dgm:cxn modelId="{071A8BC4-89D9-46F9-9987-D071B8001975}" type="presOf" srcId="{8BDEF9C3-081F-4DE2-B1E4-AF1643CFC6D7}" destId="{009EE840-C77E-45D1-A894-1003C6C622B7}" srcOrd="0" destOrd="0" presId="urn:microsoft.com/office/officeart/2005/8/layout/list1"/>
    <dgm:cxn modelId="{48DE2DEB-72DA-409D-AA7E-DEECAAD498C4}" type="presOf" srcId="{8BDEF9C3-081F-4DE2-B1E4-AF1643CFC6D7}" destId="{5307AA7F-EC16-4CA3-890D-009C033E28FC}" srcOrd="1" destOrd="0" presId="urn:microsoft.com/office/officeart/2005/8/layout/list1"/>
    <dgm:cxn modelId="{CBFA2429-1357-4F76-BA2F-5C77FA93C38D}" srcId="{093F4538-7BD5-4DC1-B947-D40012AD3543}" destId="{F10D371F-C347-4CEA-B258-85AF3A73B4B7}" srcOrd="3" destOrd="0" parTransId="{4B158E31-3F5E-48BB-BE72-B8AFED46B72E}" sibTransId="{DC60F14B-3C8F-49B6-8164-64146D9A5D3F}"/>
    <dgm:cxn modelId="{FFE5C2A4-059A-4B9A-A505-A46A7AA8BAC0}" srcId="{093F4538-7BD5-4DC1-B947-D40012AD3543}" destId="{8BDEF9C3-081F-4DE2-B1E4-AF1643CFC6D7}" srcOrd="1" destOrd="0" parTransId="{355032C8-C40D-4CC0-9F20-3635DFF1A866}" sibTransId="{AEF45289-280A-4E59-B2F1-C5B943532004}"/>
    <dgm:cxn modelId="{D6A10867-FB43-4630-B5BF-F33CF8B6AD48}" srcId="{093F4538-7BD5-4DC1-B947-D40012AD3543}" destId="{5E005CEF-29E0-4953-9B5E-943329EA102B}" srcOrd="4" destOrd="0" parTransId="{D4094124-C67C-4F14-A308-58896CF66860}" sibTransId="{B71A929A-2D53-4BD0-80E3-352FD7B76CA5}"/>
    <dgm:cxn modelId="{25561ED2-8077-4A67-9DF5-6532E651821E}" type="presOf" srcId="{5E005CEF-29E0-4953-9B5E-943329EA102B}" destId="{500A6EF4-A05C-46B6-A0DF-10D276D2B6DE}" srcOrd="1" destOrd="0" presId="urn:microsoft.com/office/officeart/2005/8/layout/list1"/>
    <dgm:cxn modelId="{6D9099A7-56A3-43CE-869F-3C14A7A1F83C}" type="presParOf" srcId="{DC7FA905-785B-4E54-85ED-6533CCCD6D0E}" destId="{1EAF90A6-37DC-4A9C-A315-027805D3F136}" srcOrd="0" destOrd="0" presId="urn:microsoft.com/office/officeart/2005/8/layout/list1"/>
    <dgm:cxn modelId="{C2AF835A-B29E-4418-90C5-6241323DECFE}" type="presParOf" srcId="{1EAF90A6-37DC-4A9C-A315-027805D3F136}" destId="{ECCCE8A7-0EE2-478C-832C-89E23F7D55D5}" srcOrd="0" destOrd="0" presId="urn:microsoft.com/office/officeart/2005/8/layout/list1"/>
    <dgm:cxn modelId="{4BBDBA10-9035-4FC1-9902-557CF7D29F51}" type="presParOf" srcId="{1EAF90A6-37DC-4A9C-A315-027805D3F136}" destId="{7D0F9866-22C1-47A9-A8DF-472917BD108F}" srcOrd="1" destOrd="0" presId="urn:microsoft.com/office/officeart/2005/8/layout/list1"/>
    <dgm:cxn modelId="{4804F069-2A02-4C29-A038-FA1090E279D2}" type="presParOf" srcId="{DC7FA905-785B-4E54-85ED-6533CCCD6D0E}" destId="{2ADFBD8A-4DF6-4001-AA06-4C33B107D747}" srcOrd="1" destOrd="0" presId="urn:microsoft.com/office/officeart/2005/8/layout/list1"/>
    <dgm:cxn modelId="{5F5D5EBE-53F8-4B9C-AC88-C6C704768F52}" type="presParOf" srcId="{DC7FA905-785B-4E54-85ED-6533CCCD6D0E}" destId="{A32D8C4F-BC58-4842-8148-EF6BE897A69E}" srcOrd="2" destOrd="0" presId="urn:microsoft.com/office/officeart/2005/8/layout/list1"/>
    <dgm:cxn modelId="{E31C8EC6-7C96-469A-9F06-3251F1D77E44}" type="presParOf" srcId="{DC7FA905-785B-4E54-85ED-6533CCCD6D0E}" destId="{B7239485-3921-4F09-BB24-0873956FB447}" srcOrd="3" destOrd="0" presId="urn:microsoft.com/office/officeart/2005/8/layout/list1"/>
    <dgm:cxn modelId="{6A0FC71C-80EB-40F5-9BC6-9EC0A24CC8AD}" type="presParOf" srcId="{DC7FA905-785B-4E54-85ED-6533CCCD6D0E}" destId="{F71CCFF7-EEBE-455E-9268-C486D0B48627}" srcOrd="4" destOrd="0" presId="urn:microsoft.com/office/officeart/2005/8/layout/list1"/>
    <dgm:cxn modelId="{9D9365A8-7DE9-4D9B-9F33-2A921C544545}" type="presParOf" srcId="{F71CCFF7-EEBE-455E-9268-C486D0B48627}" destId="{009EE840-C77E-45D1-A894-1003C6C622B7}" srcOrd="0" destOrd="0" presId="urn:microsoft.com/office/officeart/2005/8/layout/list1"/>
    <dgm:cxn modelId="{39537C94-D511-4124-A43F-C7013058971E}" type="presParOf" srcId="{F71CCFF7-EEBE-455E-9268-C486D0B48627}" destId="{5307AA7F-EC16-4CA3-890D-009C033E28FC}" srcOrd="1" destOrd="0" presId="urn:microsoft.com/office/officeart/2005/8/layout/list1"/>
    <dgm:cxn modelId="{9103C6D9-8DEC-435E-BDA4-0187268D55C5}" type="presParOf" srcId="{DC7FA905-785B-4E54-85ED-6533CCCD6D0E}" destId="{24314EC9-620A-4EA8-ADD6-AB953FAE9C3F}" srcOrd="5" destOrd="0" presId="urn:microsoft.com/office/officeart/2005/8/layout/list1"/>
    <dgm:cxn modelId="{BF9F2ACB-5C20-4AD0-A99E-F6392F9E283F}" type="presParOf" srcId="{DC7FA905-785B-4E54-85ED-6533CCCD6D0E}" destId="{DA74365E-AEA7-4EA2-B2DC-C94427BF22B8}" srcOrd="6" destOrd="0" presId="urn:microsoft.com/office/officeart/2005/8/layout/list1"/>
    <dgm:cxn modelId="{68614EC3-BD0F-4015-813A-397320346DDC}" type="presParOf" srcId="{DC7FA905-785B-4E54-85ED-6533CCCD6D0E}" destId="{40BDADBA-6B98-4D1F-9F27-FE990A515BEC}" srcOrd="7" destOrd="0" presId="urn:microsoft.com/office/officeart/2005/8/layout/list1"/>
    <dgm:cxn modelId="{62970E35-82D0-4A19-A1C9-3B237D62B9AA}" type="presParOf" srcId="{DC7FA905-785B-4E54-85ED-6533CCCD6D0E}" destId="{9690E611-2FF7-4F15-AE74-47D8C6212E9E}" srcOrd="8" destOrd="0" presId="urn:microsoft.com/office/officeart/2005/8/layout/list1"/>
    <dgm:cxn modelId="{84BCC67B-AED4-4D6A-8457-D7BA20D6E3F1}" type="presParOf" srcId="{9690E611-2FF7-4F15-AE74-47D8C6212E9E}" destId="{EE0F7680-061F-4A74-8403-C77516A3AFE0}" srcOrd="0" destOrd="0" presId="urn:microsoft.com/office/officeart/2005/8/layout/list1"/>
    <dgm:cxn modelId="{25284492-5618-4DF0-9A9B-FBD4D34A269C}" type="presParOf" srcId="{9690E611-2FF7-4F15-AE74-47D8C6212E9E}" destId="{CA7D014A-031E-4C71-9726-3BB200D6047F}" srcOrd="1" destOrd="0" presId="urn:microsoft.com/office/officeart/2005/8/layout/list1"/>
    <dgm:cxn modelId="{F155564C-F9F8-40AF-B9E4-0C9EABE5E2B9}" type="presParOf" srcId="{DC7FA905-785B-4E54-85ED-6533CCCD6D0E}" destId="{1641BD80-3F17-47BD-9678-0FBF2F94A40B}" srcOrd="9" destOrd="0" presId="urn:microsoft.com/office/officeart/2005/8/layout/list1"/>
    <dgm:cxn modelId="{1DF90813-2DA9-45ED-851C-439108FC4872}" type="presParOf" srcId="{DC7FA905-785B-4E54-85ED-6533CCCD6D0E}" destId="{4E74A292-6E85-4442-867C-BFE881CB5704}" srcOrd="10" destOrd="0" presId="urn:microsoft.com/office/officeart/2005/8/layout/list1"/>
    <dgm:cxn modelId="{507DCC7D-AFA7-4C61-A791-13D8511B6465}" type="presParOf" srcId="{DC7FA905-785B-4E54-85ED-6533CCCD6D0E}" destId="{8144E487-1975-495F-87F9-9FB7D809C6D5}" srcOrd="11" destOrd="0" presId="urn:microsoft.com/office/officeart/2005/8/layout/list1"/>
    <dgm:cxn modelId="{38B991FB-4D34-4CF5-851C-2CC58EC206E5}" type="presParOf" srcId="{DC7FA905-785B-4E54-85ED-6533CCCD6D0E}" destId="{79E80383-3241-4207-9D1E-D4A31D9D4C87}" srcOrd="12" destOrd="0" presId="urn:microsoft.com/office/officeart/2005/8/layout/list1"/>
    <dgm:cxn modelId="{AF60671F-F80E-4092-B8D4-2D2C722F6D0E}" type="presParOf" srcId="{79E80383-3241-4207-9D1E-D4A31D9D4C87}" destId="{ACD33B0E-8322-4664-B216-788933927631}" srcOrd="0" destOrd="0" presId="urn:microsoft.com/office/officeart/2005/8/layout/list1"/>
    <dgm:cxn modelId="{8D9172CA-3ABB-4800-8CB9-47C4DA037826}" type="presParOf" srcId="{79E80383-3241-4207-9D1E-D4A31D9D4C87}" destId="{524A783C-9B95-4D36-BE67-0A4DB9EDC37C}" srcOrd="1" destOrd="0" presId="urn:microsoft.com/office/officeart/2005/8/layout/list1"/>
    <dgm:cxn modelId="{EB731028-FC9D-42C6-9F19-147A7F960D7E}" type="presParOf" srcId="{DC7FA905-785B-4E54-85ED-6533CCCD6D0E}" destId="{BC144598-B473-41E7-B1CD-FB65AB080DD4}" srcOrd="13" destOrd="0" presId="urn:microsoft.com/office/officeart/2005/8/layout/list1"/>
    <dgm:cxn modelId="{B1E9C9BC-C546-4D21-B374-953F667DB2D1}" type="presParOf" srcId="{DC7FA905-785B-4E54-85ED-6533CCCD6D0E}" destId="{14FC2B40-978D-458E-B4D8-A4CDBDD6B972}" srcOrd="14" destOrd="0" presId="urn:microsoft.com/office/officeart/2005/8/layout/list1"/>
    <dgm:cxn modelId="{5C93B9AF-8147-420B-8960-93910BAEA1DE}" type="presParOf" srcId="{DC7FA905-785B-4E54-85ED-6533CCCD6D0E}" destId="{9C47BE6F-12EC-4608-8DB3-04CA23D00284}" srcOrd="15" destOrd="0" presId="urn:microsoft.com/office/officeart/2005/8/layout/list1"/>
    <dgm:cxn modelId="{3D158AF0-53E5-483B-A6CE-9B0F46B022D1}" type="presParOf" srcId="{DC7FA905-785B-4E54-85ED-6533CCCD6D0E}" destId="{9C4473DE-1B6D-45F0-B274-6568C24AEF45}" srcOrd="16" destOrd="0" presId="urn:microsoft.com/office/officeart/2005/8/layout/list1"/>
    <dgm:cxn modelId="{DADD35CC-050B-4CFD-A054-8912F3B59449}" type="presParOf" srcId="{9C4473DE-1B6D-45F0-B274-6568C24AEF45}" destId="{7F6721E9-9AE6-4560-B0C6-65F5D62FEAA6}" srcOrd="0" destOrd="0" presId="urn:microsoft.com/office/officeart/2005/8/layout/list1"/>
    <dgm:cxn modelId="{87B09465-C8E4-4515-A23A-7F1A0D85909A}" type="presParOf" srcId="{9C4473DE-1B6D-45F0-B274-6568C24AEF45}" destId="{500A6EF4-A05C-46B6-A0DF-10D276D2B6DE}" srcOrd="1" destOrd="0" presId="urn:microsoft.com/office/officeart/2005/8/layout/list1"/>
    <dgm:cxn modelId="{4023533B-4F4F-4B21-A9E9-388475FFEA88}" type="presParOf" srcId="{DC7FA905-785B-4E54-85ED-6533CCCD6D0E}" destId="{9D71D30C-780F-4533-9892-05BEF9121E0D}" srcOrd="17" destOrd="0" presId="urn:microsoft.com/office/officeart/2005/8/layout/list1"/>
    <dgm:cxn modelId="{C8DD5380-4A6B-4B88-90EF-6303B00016B6}" type="presParOf" srcId="{DC7FA905-785B-4E54-85ED-6533CCCD6D0E}" destId="{E055AD5F-969D-4086-96D5-AC6FC24FC7C7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774E70-B845-473D-96EB-103BD28AE8F8}">
      <dsp:nvSpPr>
        <dsp:cNvPr id="0" name=""/>
        <dsp:cNvSpPr/>
      </dsp:nvSpPr>
      <dsp:spPr>
        <a:xfrm>
          <a:off x="0" y="1076859"/>
          <a:ext cx="8572560" cy="49391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E0DEB5-2C87-4EA1-9CE9-92142CA9D00C}">
      <dsp:nvSpPr>
        <dsp:cNvPr id="0" name=""/>
        <dsp:cNvSpPr/>
      </dsp:nvSpPr>
      <dsp:spPr>
        <a:xfrm>
          <a:off x="1714533" y="99499"/>
          <a:ext cx="6726913" cy="1312969"/>
        </a:xfrm>
        <a:prstGeom prst="roundRect">
          <a:avLst/>
        </a:prstGeom>
        <a:solidFill>
          <a:srgbClr val="00CC6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6816" tIns="0" rIns="226816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solidFill>
                <a:srgbClr val="002060"/>
              </a:solidFill>
            </a:rPr>
            <a:t>к структуре образовательной программы дошкольного образования и ее объему</a:t>
          </a:r>
          <a:endParaRPr lang="ru-RU" sz="3200" b="1" kern="1200" dirty="0">
            <a:solidFill>
              <a:srgbClr val="002060"/>
            </a:solidFill>
          </a:endParaRPr>
        </a:p>
      </dsp:txBody>
      <dsp:txXfrm>
        <a:off x="1778627" y="163593"/>
        <a:ext cx="6598725" cy="1184781"/>
      </dsp:txXfrm>
    </dsp:sp>
    <dsp:sp modelId="{4FBF498E-D598-4304-A0D5-C2062B152871}">
      <dsp:nvSpPr>
        <dsp:cNvPr id="0" name=""/>
        <dsp:cNvSpPr/>
      </dsp:nvSpPr>
      <dsp:spPr>
        <a:xfrm>
          <a:off x="0" y="2721786"/>
          <a:ext cx="8572560" cy="51075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FF985D-1DB0-4254-A785-ABF74F830B5C}">
      <dsp:nvSpPr>
        <dsp:cNvPr id="0" name=""/>
        <dsp:cNvSpPr/>
      </dsp:nvSpPr>
      <dsp:spPr>
        <a:xfrm>
          <a:off x="1714533" y="1734885"/>
          <a:ext cx="6726853" cy="1318870"/>
        </a:xfrm>
        <a:prstGeom prst="roundRect">
          <a:avLst/>
        </a:prstGeom>
        <a:solidFill>
          <a:srgbClr val="6699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6816" tIns="0" rIns="226816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solidFill>
                <a:srgbClr val="002060"/>
              </a:solidFill>
            </a:rPr>
            <a:t>к условиям реализации ООП дошкольного образования</a:t>
          </a:r>
          <a:endParaRPr lang="ru-RU" sz="3200" b="1" kern="1200" dirty="0">
            <a:solidFill>
              <a:srgbClr val="002060"/>
            </a:solidFill>
          </a:endParaRPr>
        </a:p>
      </dsp:txBody>
      <dsp:txXfrm>
        <a:off x="1778915" y="1799267"/>
        <a:ext cx="6598089" cy="1190106"/>
      </dsp:txXfrm>
    </dsp:sp>
    <dsp:sp modelId="{C4ED9251-1DBB-4FC9-BD95-0D1C20B3A84B}">
      <dsp:nvSpPr>
        <dsp:cNvPr id="0" name=""/>
        <dsp:cNvSpPr/>
      </dsp:nvSpPr>
      <dsp:spPr>
        <a:xfrm>
          <a:off x="0" y="4445562"/>
          <a:ext cx="8572560" cy="46790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7C1CD3-DA1B-4C57-B3FF-CB03FCDCB5D5}">
      <dsp:nvSpPr>
        <dsp:cNvPr id="0" name=""/>
        <dsp:cNvSpPr/>
      </dsp:nvSpPr>
      <dsp:spPr>
        <a:xfrm>
          <a:off x="1714533" y="3429024"/>
          <a:ext cx="6741660" cy="1295152"/>
        </a:xfrm>
        <a:prstGeom prst="roundRect">
          <a:avLst/>
        </a:prstGeom>
        <a:solidFill>
          <a:srgbClr val="4E825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6816" tIns="0" rIns="226816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solidFill>
                <a:srgbClr val="002060"/>
              </a:solidFill>
            </a:rPr>
            <a:t>к результатам освоения ООП дошкольного образования </a:t>
          </a:r>
          <a:endParaRPr lang="ru-RU" sz="3200" b="1" kern="1200" dirty="0">
            <a:solidFill>
              <a:srgbClr val="002060"/>
            </a:solidFill>
          </a:endParaRPr>
        </a:p>
      </dsp:txBody>
      <dsp:txXfrm>
        <a:off x="1777757" y="3492248"/>
        <a:ext cx="6615212" cy="116870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2D8C4F-BC58-4842-8148-EF6BE897A69E}">
      <dsp:nvSpPr>
        <dsp:cNvPr id="0" name=""/>
        <dsp:cNvSpPr/>
      </dsp:nvSpPr>
      <dsp:spPr>
        <a:xfrm>
          <a:off x="0" y="618165"/>
          <a:ext cx="8429684" cy="64094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0F9866-22C1-47A9-A8DF-472917BD108F}">
      <dsp:nvSpPr>
        <dsp:cNvPr id="0" name=""/>
        <dsp:cNvSpPr/>
      </dsp:nvSpPr>
      <dsp:spPr>
        <a:xfrm>
          <a:off x="1071564" y="333104"/>
          <a:ext cx="7243796" cy="681634"/>
        </a:xfrm>
        <a:prstGeom prst="roundRect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3035" tIns="0" rIns="223035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solidFill>
                <a:srgbClr val="002060"/>
              </a:solidFill>
            </a:rPr>
            <a:t>Проблемная группа</a:t>
          </a:r>
          <a:endParaRPr lang="ru-RU" sz="3200" b="1" kern="1200" dirty="0">
            <a:solidFill>
              <a:srgbClr val="002060"/>
            </a:solidFill>
          </a:endParaRPr>
        </a:p>
      </dsp:txBody>
      <dsp:txXfrm>
        <a:off x="1104839" y="366379"/>
        <a:ext cx="7177246" cy="615084"/>
      </dsp:txXfrm>
    </dsp:sp>
    <dsp:sp modelId="{DA74365E-AEA7-4EA2-B2DC-C94427BF22B8}">
      <dsp:nvSpPr>
        <dsp:cNvPr id="0" name=""/>
        <dsp:cNvSpPr/>
      </dsp:nvSpPr>
      <dsp:spPr>
        <a:xfrm>
          <a:off x="0" y="1607711"/>
          <a:ext cx="8429684" cy="66530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07AA7F-EC16-4CA3-890D-009C033E28FC}">
      <dsp:nvSpPr>
        <dsp:cNvPr id="0" name=""/>
        <dsp:cNvSpPr/>
      </dsp:nvSpPr>
      <dsp:spPr>
        <a:xfrm>
          <a:off x="1071564" y="1332805"/>
          <a:ext cx="7246923" cy="752380"/>
        </a:xfrm>
        <a:prstGeom prst="roundRect">
          <a:avLst/>
        </a:prstGeom>
        <a:solidFill>
          <a:srgbClr val="00CC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3035" tIns="0" rIns="223035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solidFill>
                <a:srgbClr val="002060"/>
              </a:solidFill>
            </a:rPr>
            <a:t>Творческая группа</a:t>
          </a:r>
          <a:endParaRPr lang="ru-RU" sz="3200" b="1" kern="1200" dirty="0">
            <a:solidFill>
              <a:srgbClr val="002060"/>
            </a:solidFill>
          </a:endParaRPr>
        </a:p>
      </dsp:txBody>
      <dsp:txXfrm>
        <a:off x="1108292" y="1369533"/>
        <a:ext cx="7173467" cy="678924"/>
      </dsp:txXfrm>
    </dsp:sp>
    <dsp:sp modelId="{4E74A292-6E85-4442-867C-BFE881CB5704}">
      <dsp:nvSpPr>
        <dsp:cNvPr id="0" name=""/>
        <dsp:cNvSpPr/>
      </dsp:nvSpPr>
      <dsp:spPr>
        <a:xfrm>
          <a:off x="0" y="2645614"/>
          <a:ext cx="8429684" cy="70891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7D014A-031E-4C71-9726-3BB200D6047F}">
      <dsp:nvSpPr>
        <dsp:cNvPr id="0" name=""/>
        <dsp:cNvSpPr/>
      </dsp:nvSpPr>
      <dsp:spPr>
        <a:xfrm>
          <a:off x="1071564" y="2365882"/>
          <a:ext cx="7258134" cy="752150"/>
        </a:xfrm>
        <a:prstGeom prst="roundRect">
          <a:avLst/>
        </a:prstGeom>
        <a:solidFill>
          <a:srgbClr val="33996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3035" tIns="0" rIns="223035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solidFill>
                <a:srgbClr val="002060"/>
              </a:solidFill>
            </a:rPr>
            <a:t>Школа молодого педагога</a:t>
          </a:r>
          <a:endParaRPr lang="ru-RU" sz="3200" b="1" kern="1200" dirty="0">
            <a:solidFill>
              <a:srgbClr val="002060"/>
            </a:solidFill>
          </a:endParaRPr>
        </a:p>
      </dsp:txBody>
      <dsp:txXfrm>
        <a:off x="1108281" y="2402599"/>
        <a:ext cx="7184700" cy="678716"/>
      </dsp:txXfrm>
    </dsp:sp>
    <dsp:sp modelId="{14FC2B40-978D-458E-B4D8-A4CDBDD6B972}">
      <dsp:nvSpPr>
        <dsp:cNvPr id="0" name=""/>
        <dsp:cNvSpPr/>
      </dsp:nvSpPr>
      <dsp:spPr>
        <a:xfrm>
          <a:off x="0" y="3624794"/>
          <a:ext cx="8429684" cy="68217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4A783C-9B95-4D36-BE67-0A4DB9EDC37C}">
      <dsp:nvSpPr>
        <dsp:cNvPr id="0" name=""/>
        <dsp:cNvSpPr/>
      </dsp:nvSpPr>
      <dsp:spPr>
        <a:xfrm>
          <a:off x="1000106" y="3502870"/>
          <a:ext cx="7315313" cy="711970"/>
        </a:xfrm>
        <a:prstGeom prst="roundRect">
          <a:avLst/>
        </a:prstGeom>
        <a:solidFill>
          <a:srgbClr val="808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3035" tIns="0" rIns="223035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solidFill>
                <a:srgbClr val="002060"/>
              </a:solidFill>
            </a:rPr>
            <a:t>Клуб «Наставник»</a:t>
          </a:r>
          <a:endParaRPr lang="ru-RU" sz="3200" b="1" kern="1200" dirty="0">
            <a:solidFill>
              <a:srgbClr val="002060"/>
            </a:solidFill>
          </a:endParaRPr>
        </a:p>
      </dsp:txBody>
      <dsp:txXfrm>
        <a:off x="1034862" y="3537626"/>
        <a:ext cx="7245801" cy="642458"/>
      </dsp:txXfrm>
    </dsp:sp>
    <dsp:sp modelId="{E055AD5F-969D-4086-96D5-AC6FC24FC7C7}">
      <dsp:nvSpPr>
        <dsp:cNvPr id="0" name=""/>
        <dsp:cNvSpPr/>
      </dsp:nvSpPr>
      <dsp:spPr>
        <a:xfrm>
          <a:off x="0" y="4730989"/>
          <a:ext cx="8429684" cy="62818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0A6EF4-A05C-46B6-A0DF-10D276D2B6DE}">
      <dsp:nvSpPr>
        <dsp:cNvPr id="0" name=""/>
        <dsp:cNvSpPr/>
      </dsp:nvSpPr>
      <dsp:spPr>
        <a:xfrm>
          <a:off x="1000106" y="4374524"/>
          <a:ext cx="7258134" cy="782544"/>
        </a:xfrm>
        <a:prstGeom prst="roundRect">
          <a:avLst/>
        </a:prstGeom>
        <a:solidFill>
          <a:srgbClr val="6699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3035" tIns="0" rIns="223035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solidFill>
                <a:srgbClr val="002060"/>
              </a:solidFill>
            </a:rPr>
            <a:t>Издательский центр</a:t>
          </a:r>
          <a:endParaRPr lang="ru-RU" sz="3200" b="1" kern="1200" dirty="0">
            <a:solidFill>
              <a:srgbClr val="002060"/>
            </a:solidFill>
          </a:endParaRPr>
        </a:p>
      </dsp:txBody>
      <dsp:txXfrm>
        <a:off x="1038307" y="4412725"/>
        <a:ext cx="7181732" cy="7061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8F01996-92DC-46F2-832B-B2A8CA54E23F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9700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3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047E32F-BA85-4DA5-BA17-CE572D2B0D9C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0D4821-95CD-4625-B832-A06E5A50C38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98824917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604511-EF5C-42C6-9310-3D1494777B7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9816448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1E5619-D969-435A-8772-F2BF8C30571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31889876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FDACCE-23FA-4BEC-A2C6-376E8625ACB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70508210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5147EF-F903-482A-A227-D440C5A89C6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15049490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CDC55B-3937-4927-A87E-D7EB26F9EC0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76288549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D1B8B8-5AB3-45FB-95D2-816AC3BD215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53221342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586E6A-9FC7-4135-AB93-5CA58420AD5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35506740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712A9F-040E-431A-851D-DE24A5BD969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18341112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A218FE-CDFC-4DD1-8086-100826BFA6D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73400138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DFE0AB-F8A7-4E97-A9BA-525C1D1C54A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78458435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9F50D5-3399-495B-B77C-EBF3C47632F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28795592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66"/>
            </a:gs>
            <a:gs pos="100000">
              <a:srgbClr val="CCFFCC"/>
            </a:gs>
          </a:gsLst>
          <a:path path="rect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5CE1DF8-D6F9-477F-BC53-402ADBF38558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5357813" y="4786313"/>
            <a:ext cx="3629025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r">
              <a:lnSpc>
                <a:spcPct val="90000"/>
              </a:lnSpc>
              <a:spcBef>
                <a:spcPct val="20000"/>
              </a:spcBef>
              <a:defRPr/>
            </a:pPr>
            <a:r>
              <a:rPr lang="ru-RU" sz="2400" b="1" kern="0" dirty="0">
                <a:solidFill>
                  <a:srgbClr val="006600"/>
                </a:solidFill>
                <a:latin typeface="+mj-lt"/>
              </a:rPr>
              <a:t>Н. Ю</a:t>
            </a:r>
            <a:r>
              <a:rPr lang="ru-RU" sz="2400" b="1" kern="0" dirty="0">
                <a:solidFill>
                  <a:srgbClr val="006600"/>
                </a:solidFill>
                <a:latin typeface="+mj-lt"/>
              </a:rPr>
              <a:t>. </a:t>
            </a:r>
            <a:r>
              <a:rPr lang="ru-RU" sz="2400" b="1" kern="0" dirty="0" err="1">
                <a:solidFill>
                  <a:srgbClr val="006600"/>
                </a:solidFill>
                <a:latin typeface="+mj-lt"/>
              </a:rPr>
              <a:t>Хальпукова</a:t>
            </a:r>
            <a:endParaRPr lang="ru-RU" sz="2400" b="1" kern="0" dirty="0">
              <a:solidFill>
                <a:srgbClr val="006600"/>
              </a:solidFill>
              <a:latin typeface="+mj-lt"/>
            </a:endParaRPr>
          </a:p>
          <a:p>
            <a:pPr algn="r">
              <a:lnSpc>
                <a:spcPct val="90000"/>
              </a:lnSpc>
              <a:spcBef>
                <a:spcPct val="20000"/>
              </a:spcBef>
              <a:defRPr/>
            </a:pPr>
            <a:r>
              <a:rPr lang="ru-RU" sz="2400" b="1" kern="0" dirty="0">
                <a:solidFill>
                  <a:srgbClr val="006600"/>
                </a:solidFill>
                <a:latin typeface="+mj-lt"/>
              </a:rPr>
              <a:t>старший воспитатель</a:t>
            </a:r>
          </a:p>
          <a:p>
            <a:pPr algn="r">
              <a:lnSpc>
                <a:spcPct val="90000"/>
              </a:lnSpc>
              <a:spcBef>
                <a:spcPct val="20000"/>
              </a:spcBef>
              <a:defRPr/>
            </a:pPr>
            <a:r>
              <a:rPr lang="ru-RU" sz="2400" b="1" kern="0" dirty="0">
                <a:solidFill>
                  <a:srgbClr val="006600"/>
                </a:solidFill>
                <a:latin typeface="+mj-lt"/>
              </a:rPr>
              <a:t>МАДОУ № 1, </a:t>
            </a:r>
          </a:p>
          <a:p>
            <a:pPr algn="r">
              <a:lnSpc>
                <a:spcPct val="90000"/>
              </a:lnSpc>
              <a:spcBef>
                <a:spcPct val="20000"/>
              </a:spcBef>
              <a:defRPr/>
            </a:pPr>
            <a:r>
              <a:rPr lang="ru-RU" sz="2400" b="1" kern="0" dirty="0">
                <a:solidFill>
                  <a:srgbClr val="006600"/>
                </a:solidFill>
                <a:latin typeface="+mj-lt"/>
              </a:rPr>
              <a:t>г. Полысаево</a:t>
            </a:r>
          </a:p>
        </p:txBody>
      </p:sp>
      <p:sp>
        <p:nvSpPr>
          <p:cNvPr id="8" name="Заголовок 1"/>
          <p:cNvSpPr txBox="1">
            <a:spLocks noGrp="1"/>
          </p:cNvSpPr>
          <p:nvPr>
            <p:ph type="ctrTitle"/>
          </p:nvPr>
        </p:nvSpPr>
        <p:spPr>
          <a:xfrm>
            <a:off x="285720" y="1785926"/>
            <a:ext cx="8572500" cy="1857375"/>
          </a:xfrm>
          <a:ln>
            <a:miter lim="800000"/>
            <a:headEnd/>
            <a:tailEnd/>
          </a:ln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ru-RU" sz="4000" b="1" dirty="0" smtClean="0">
                <a:ln w="11430">
                  <a:solidFill>
                    <a:srgbClr val="00B050"/>
                  </a:solidFill>
                </a:ln>
                <a:solidFill>
                  <a:srgbClr val="00B050"/>
                </a:solidFill>
              </a:rPr>
              <a:t>Роль методических формирований                                         в повышении профессиональной компетенции педагогов ДОО</a:t>
            </a:r>
            <a:endParaRPr lang="ru-RU" sz="4000" b="1" dirty="0">
              <a:ln w="11430">
                <a:solidFill>
                  <a:srgbClr val="00B050"/>
                </a:solidFill>
              </a:ln>
              <a:solidFill>
                <a:srgbClr val="00B05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>
          <a:xfrm>
            <a:off x="357188" y="0"/>
            <a:ext cx="8229600" cy="214313"/>
          </a:xfrm>
        </p:spPr>
        <p:txBody>
          <a:bodyPr/>
          <a:lstStyle/>
          <a:p>
            <a:r>
              <a:rPr lang="ru-RU" altLang="ru-RU" sz="4000" b="1" smtClean="0">
                <a:solidFill>
                  <a:srgbClr val="00B050"/>
                </a:solidFill>
              </a:rPr>
              <a:t/>
            </a:r>
            <a:br>
              <a:rPr lang="ru-RU" altLang="ru-RU" sz="4000" b="1" smtClean="0">
                <a:solidFill>
                  <a:srgbClr val="00B050"/>
                </a:solidFill>
              </a:rPr>
            </a:br>
            <a:r>
              <a:rPr lang="ru-RU" altLang="ru-RU" sz="4000" b="1" smtClean="0">
                <a:solidFill>
                  <a:srgbClr val="009900"/>
                </a:solidFill>
              </a:rPr>
              <a:t>Творческая группа</a:t>
            </a:r>
            <a:endParaRPr lang="ru-RU" altLang="ru-RU" smtClean="0">
              <a:solidFill>
                <a:srgbClr val="00B050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714375" y="4572000"/>
            <a:ext cx="3071813" cy="428625"/>
          </a:xfrm>
          <a:prstGeom prst="rect">
            <a:avLst/>
          </a:prstGeom>
        </p:spPr>
        <p:txBody>
          <a:bodyPr anchor="b"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b="1" cap="small" dirty="0">
                <a:solidFill>
                  <a:srgbClr val="006600"/>
                </a:solidFill>
                <a:ea typeface="+mj-ea"/>
                <a:cs typeface="Arial" pitchFamily="34" charset="0"/>
              </a:rPr>
              <a:t>Работа в </a:t>
            </a:r>
            <a:r>
              <a:rPr lang="ru-RU" sz="2000" b="1" cap="small" dirty="0" err="1">
                <a:solidFill>
                  <a:srgbClr val="006600"/>
                </a:solidFill>
                <a:ea typeface="+mj-ea"/>
                <a:cs typeface="Arial" pitchFamily="34" charset="0"/>
              </a:rPr>
              <a:t>микрогруппах</a:t>
            </a:r>
            <a:endParaRPr lang="ru-RU" sz="2000" b="1" cap="small" dirty="0">
              <a:solidFill>
                <a:srgbClr val="006600"/>
              </a:solidFill>
              <a:ea typeface="+mj-ea"/>
              <a:cs typeface="Arial" pitchFamily="34" charset="0"/>
            </a:endParaRPr>
          </a:p>
        </p:txBody>
      </p:sp>
      <p:pic>
        <p:nvPicPr>
          <p:cNvPr id="7" name="Picture 5" descr="IMG_497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48" y="2643182"/>
            <a:ext cx="4357718" cy="32687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66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9154" name="Picture 2" descr="G:\Новая папка\семинар Сетевая школа\фото 0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142984"/>
            <a:ext cx="4320000" cy="324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66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4857750" y="6072188"/>
            <a:ext cx="3071813" cy="428625"/>
          </a:xfrm>
          <a:prstGeom prst="rect">
            <a:avLst/>
          </a:prstGeom>
        </p:spPr>
        <p:txBody>
          <a:bodyPr anchor="b"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b="1" cap="small" dirty="0">
                <a:solidFill>
                  <a:srgbClr val="006600"/>
                </a:solidFill>
                <a:ea typeface="+mj-ea"/>
                <a:cs typeface="Arial" pitchFamily="34" charset="0"/>
              </a:rPr>
              <a:t>Деловая игра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>
          <a:xfrm>
            <a:off x="357188" y="0"/>
            <a:ext cx="8229600" cy="642938"/>
          </a:xfrm>
        </p:spPr>
        <p:txBody>
          <a:bodyPr/>
          <a:lstStyle/>
          <a:p>
            <a:r>
              <a:rPr lang="ru-RU" altLang="ru-RU" b="1" smtClean="0">
                <a:solidFill>
                  <a:srgbClr val="00B050"/>
                </a:solidFill>
              </a:rPr>
              <a:t/>
            </a:r>
            <a:br>
              <a:rPr lang="ru-RU" altLang="ru-RU" b="1" smtClean="0">
                <a:solidFill>
                  <a:srgbClr val="00B050"/>
                </a:solidFill>
              </a:rPr>
            </a:br>
            <a:r>
              <a:rPr lang="ru-RU" altLang="ru-RU" b="1" smtClean="0">
                <a:solidFill>
                  <a:srgbClr val="00B050"/>
                </a:solidFill>
              </a:rPr>
              <a:t/>
            </a:r>
            <a:br>
              <a:rPr lang="ru-RU" altLang="ru-RU" b="1" smtClean="0">
                <a:solidFill>
                  <a:srgbClr val="00B050"/>
                </a:solidFill>
              </a:rPr>
            </a:br>
            <a:r>
              <a:rPr lang="ru-RU" altLang="ru-RU" sz="4000" b="1" smtClean="0">
                <a:solidFill>
                  <a:srgbClr val="009900"/>
                </a:solidFill>
              </a:rPr>
              <a:t>Эколаборатория </a:t>
            </a:r>
            <a:br>
              <a:rPr lang="ru-RU" altLang="ru-RU" sz="4000" b="1" smtClean="0">
                <a:solidFill>
                  <a:srgbClr val="009900"/>
                </a:solidFill>
              </a:rPr>
            </a:br>
            <a:r>
              <a:rPr lang="ru-RU" altLang="ru-RU" sz="4000" b="1" smtClean="0">
                <a:solidFill>
                  <a:srgbClr val="009900"/>
                </a:solidFill>
              </a:rPr>
              <a:t>«Хочу все знать»</a:t>
            </a:r>
            <a:r>
              <a:rPr lang="ru-RU" altLang="ru-RU" sz="4000" smtClean="0">
                <a:solidFill>
                  <a:srgbClr val="00B050"/>
                </a:solidFill>
              </a:rPr>
              <a:t/>
            </a:r>
            <a:br>
              <a:rPr lang="ru-RU" altLang="ru-RU" sz="4000" smtClean="0">
                <a:solidFill>
                  <a:srgbClr val="00B050"/>
                </a:solidFill>
              </a:rPr>
            </a:br>
            <a:endParaRPr lang="ru-RU" altLang="ru-RU" smtClean="0">
              <a:solidFill>
                <a:srgbClr val="00B050"/>
              </a:solidFill>
            </a:endParaRPr>
          </a:p>
        </p:txBody>
      </p:sp>
      <p:pic>
        <p:nvPicPr>
          <p:cNvPr id="30723" name="Picture 3" descr="D:\фото\день растений\день растений (4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7686" y="2571744"/>
            <a:ext cx="4320230" cy="324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66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22" name="Picture 2" descr="F:\Новая папка\DSC_009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4393" t="4410" r="10670" b="2985"/>
          <a:stretch>
            <a:fillRect/>
          </a:stretch>
        </p:blipFill>
        <p:spPr>
          <a:xfrm>
            <a:off x="428596" y="1571612"/>
            <a:ext cx="4357718" cy="324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6600"/>
            </a:solidFill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500063" y="5286375"/>
            <a:ext cx="3571875" cy="357188"/>
          </a:xfrm>
          <a:prstGeom prst="rect">
            <a:avLst/>
          </a:prstGeom>
        </p:spPr>
        <p:txBody>
          <a:bodyPr anchor="b"/>
          <a:lstStyle/>
          <a:p>
            <a:pPr algn="ctr" fontAlgn="auto">
              <a:spcAft>
                <a:spcPts val="0"/>
              </a:spcAft>
              <a:defRPr/>
            </a:pPr>
            <a:endParaRPr lang="ru-RU" sz="2000" b="1" cap="small" dirty="0">
              <a:solidFill>
                <a:srgbClr val="006600"/>
              </a:solidFill>
              <a:ea typeface="+mj-ea"/>
              <a:cs typeface="Arial" pitchFamily="34" charset="0"/>
            </a:endParaRPr>
          </a:p>
          <a:p>
            <a:pPr algn="ctr" fontAlgn="auto">
              <a:spcAft>
                <a:spcPts val="0"/>
              </a:spcAft>
              <a:defRPr/>
            </a:pPr>
            <a:endParaRPr lang="ru-RU" sz="2000" b="1" cap="small" dirty="0">
              <a:solidFill>
                <a:srgbClr val="006600"/>
              </a:solidFill>
              <a:ea typeface="+mj-ea"/>
              <a:cs typeface="Arial" pitchFamily="34" charset="0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ru-RU" sz="2000" b="1" cap="small" dirty="0">
                <a:solidFill>
                  <a:srgbClr val="006600"/>
                </a:solidFill>
                <a:ea typeface="+mj-ea"/>
                <a:cs typeface="Arial" pitchFamily="34" charset="0"/>
              </a:rPr>
              <a:t>Учимся ухаживать                        </a:t>
            </a:r>
            <a:r>
              <a:rPr lang="ru-RU" sz="2000" b="1" cap="small" dirty="0">
                <a:solidFill>
                  <a:srgbClr val="006600"/>
                </a:solidFill>
                <a:ea typeface="+mj-ea"/>
                <a:cs typeface="Arial" pitchFamily="34" charset="0"/>
              </a:rPr>
              <a:t>за комнатными растениями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5143500" y="5929313"/>
            <a:ext cx="3071813" cy="428625"/>
          </a:xfrm>
          <a:prstGeom prst="rect">
            <a:avLst/>
          </a:prstGeom>
        </p:spPr>
        <p:txBody>
          <a:bodyPr anchor="b"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b="1" cap="small" dirty="0">
                <a:solidFill>
                  <a:srgbClr val="006600"/>
                </a:solidFill>
                <a:ea typeface="+mj-ea"/>
                <a:cs typeface="Arial" pitchFamily="34" charset="0"/>
              </a:rPr>
              <a:t>Выращиваем рассаду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>
          <a:xfrm>
            <a:off x="428625" y="0"/>
            <a:ext cx="8229600" cy="1143000"/>
          </a:xfrm>
        </p:spPr>
        <p:txBody>
          <a:bodyPr/>
          <a:lstStyle/>
          <a:p>
            <a:r>
              <a:rPr lang="ru-RU" altLang="ru-RU" b="1" smtClean="0">
                <a:solidFill>
                  <a:srgbClr val="009900"/>
                </a:solidFill>
              </a:rPr>
              <a:t/>
            </a:r>
            <a:br>
              <a:rPr lang="ru-RU" altLang="ru-RU" b="1" smtClean="0">
                <a:solidFill>
                  <a:srgbClr val="009900"/>
                </a:solidFill>
              </a:rPr>
            </a:br>
            <a:r>
              <a:rPr lang="ru-RU" altLang="ru-RU" sz="4000" b="1" smtClean="0">
                <a:solidFill>
                  <a:srgbClr val="009900"/>
                </a:solidFill>
              </a:rPr>
              <a:t>Эколаборатория </a:t>
            </a:r>
            <a:br>
              <a:rPr lang="ru-RU" altLang="ru-RU" sz="4000" b="1" smtClean="0">
                <a:solidFill>
                  <a:srgbClr val="009900"/>
                </a:solidFill>
              </a:rPr>
            </a:br>
            <a:r>
              <a:rPr lang="ru-RU" altLang="ru-RU" sz="4000" b="1" smtClean="0">
                <a:solidFill>
                  <a:srgbClr val="009900"/>
                </a:solidFill>
              </a:rPr>
              <a:t>«Хочу все знать»</a:t>
            </a:r>
            <a:r>
              <a:rPr lang="ru-RU" altLang="ru-RU" sz="4000" smtClean="0">
                <a:solidFill>
                  <a:srgbClr val="00B050"/>
                </a:solidFill>
              </a:rPr>
              <a:t/>
            </a:r>
            <a:br>
              <a:rPr lang="ru-RU" altLang="ru-RU" sz="4000" smtClean="0">
                <a:solidFill>
                  <a:srgbClr val="00B050"/>
                </a:solidFill>
              </a:rPr>
            </a:br>
            <a:endParaRPr lang="ru-RU" altLang="ru-RU" sz="4000" smtClean="0"/>
          </a:p>
        </p:txBody>
      </p:sp>
      <p:pic>
        <p:nvPicPr>
          <p:cNvPr id="35843" name="Picture 3" descr="C:\Documents and Settings\ДОУ\Рабочий стол\я\Изображение 045.jpg"/>
          <p:cNvPicPr>
            <a:picLocks noChangeAspect="1" noChangeArrowheads="1"/>
          </p:cNvPicPr>
          <p:nvPr/>
        </p:nvPicPr>
        <p:blipFill>
          <a:blip r:embed="rId2" cstate="print"/>
          <a:srcRect l="18586" r="5830"/>
          <a:stretch>
            <a:fillRect/>
          </a:stretch>
        </p:blipFill>
        <p:spPr bwMode="auto">
          <a:xfrm>
            <a:off x="4286248" y="2285992"/>
            <a:ext cx="4357718" cy="324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66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5842" name="Picture 2" descr="D:\фото\деятельность детей\фото 03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28596" y="1571612"/>
            <a:ext cx="4320000" cy="324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6600"/>
            </a:solidFill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714375" y="5000625"/>
            <a:ext cx="3071813" cy="428625"/>
          </a:xfrm>
          <a:prstGeom prst="rect">
            <a:avLst/>
          </a:prstGeom>
        </p:spPr>
        <p:txBody>
          <a:bodyPr anchor="b"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b="1" cap="small" dirty="0">
                <a:solidFill>
                  <a:srgbClr val="006600"/>
                </a:solidFill>
                <a:ea typeface="+mj-ea"/>
                <a:cs typeface="Arial" pitchFamily="34" charset="0"/>
              </a:rPr>
              <a:t>Изучаем минералы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857750" y="5929313"/>
            <a:ext cx="3071813" cy="428625"/>
          </a:xfrm>
          <a:prstGeom prst="rect">
            <a:avLst/>
          </a:prstGeom>
        </p:spPr>
        <p:txBody>
          <a:bodyPr anchor="b"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b="1" cap="small" dirty="0">
                <a:solidFill>
                  <a:srgbClr val="006600"/>
                </a:solidFill>
                <a:ea typeface="+mj-ea"/>
                <a:cs typeface="Arial" pitchFamily="34" charset="0"/>
              </a:rPr>
              <a:t>Учимся определять массу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>
          <a:xfrm>
            <a:off x="357188" y="-322263"/>
            <a:ext cx="8229600" cy="644526"/>
          </a:xfrm>
        </p:spPr>
        <p:txBody>
          <a:bodyPr/>
          <a:lstStyle/>
          <a:p>
            <a:r>
              <a:rPr lang="ru-RU" altLang="ru-RU" b="1" smtClean="0">
                <a:solidFill>
                  <a:srgbClr val="00B050"/>
                </a:solidFill>
              </a:rPr>
              <a:t/>
            </a:r>
            <a:br>
              <a:rPr lang="ru-RU" altLang="ru-RU" b="1" smtClean="0">
                <a:solidFill>
                  <a:srgbClr val="00B050"/>
                </a:solidFill>
              </a:rPr>
            </a:br>
            <a:r>
              <a:rPr lang="ru-RU" altLang="ru-RU" b="1" smtClean="0">
                <a:solidFill>
                  <a:srgbClr val="00B050"/>
                </a:solidFill>
              </a:rPr>
              <a:t/>
            </a:r>
            <a:br>
              <a:rPr lang="ru-RU" altLang="ru-RU" b="1" smtClean="0">
                <a:solidFill>
                  <a:srgbClr val="00B050"/>
                </a:solidFill>
              </a:rPr>
            </a:br>
            <a:r>
              <a:rPr lang="ru-RU" altLang="ru-RU" sz="4000" b="1" smtClean="0">
                <a:solidFill>
                  <a:srgbClr val="009900"/>
                </a:solidFill>
              </a:rPr>
              <a:t>Центр конструктивной деятельности «Фиксики»</a:t>
            </a:r>
            <a:endParaRPr lang="ru-RU" altLang="ru-RU" smtClean="0">
              <a:solidFill>
                <a:srgbClr val="00B050"/>
              </a:solidFill>
            </a:endParaRPr>
          </a:p>
        </p:txBody>
      </p:sp>
      <p:pic>
        <p:nvPicPr>
          <p:cNvPr id="29698" name="Picture 2" descr="F:\Новая папка\DSC030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6579" b="5262"/>
          <a:stretch>
            <a:fillRect/>
          </a:stretch>
        </p:blipFill>
        <p:spPr>
          <a:xfrm>
            <a:off x="4286248" y="2428868"/>
            <a:ext cx="4357718" cy="324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6600"/>
            </a:solidFill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9699" name="Picture 3" descr="F:\Новая папка\DSC_0069.JPG"/>
          <p:cNvPicPr>
            <a:picLocks noChangeAspect="1" noChangeArrowheads="1"/>
          </p:cNvPicPr>
          <p:nvPr/>
        </p:nvPicPr>
        <p:blipFill>
          <a:blip r:embed="rId3" cstate="print"/>
          <a:srcRect l="5567" t="4961" r="10932"/>
          <a:stretch>
            <a:fillRect/>
          </a:stretch>
        </p:blipFill>
        <p:spPr bwMode="auto">
          <a:xfrm>
            <a:off x="500034" y="1571612"/>
            <a:ext cx="4286280" cy="324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66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785813" y="5143500"/>
            <a:ext cx="3071812" cy="428625"/>
          </a:xfrm>
          <a:prstGeom prst="rect">
            <a:avLst/>
          </a:prstGeom>
        </p:spPr>
        <p:txBody>
          <a:bodyPr anchor="b"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b="1" cap="small" dirty="0">
                <a:solidFill>
                  <a:srgbClr val="006600"/>
                </a:solidFill>
                <a:ea typeface="+mj-ea"/>
                <a:cs typeface="Arial" pitchFamily="34" charset="0"/>
              </a:rPr>
              <a:t>В помощь будущим автомобилистам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857750" y="6000750"/>
            <a:ext cx="3071813" cy="428625"/>
          </a:xfrm>
          <a:prstGeom prst="rect">
            <a:avLst/>
          </a:prstGeom>
        </p:spPr>
        <p:txBody>
          <a:bodyPr anchor="b"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b="1" cap="small" dirty="0">
                <a:solidFill>
                  <a:srgbClr val="006600"/>
                </a:solidFill>
                <a:ea typeface="+mj-ea"/>
                <a:cs typeface="Arial" pitchFamily="34" charset="0"/>
              </a:rPr>
              <a:t>Конструируем                                  из мягких модулей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428625" y="142875"/>
            <a:ext cx="8229600" cy="1143000"/>
          </a:xfrm>
        </p:spPr>
        <p:txBody>
          <a:bodyPr/>
          <a:lstStyle/>
          <a:p>
            <a:r>
              <a:rPr lang="ru-RU" altLang="ru-RU" sz="4000" b="1" smtClean="0">
                <a:solidFill>
                  <a:srgbClr val="009900"/>
                </a:solidFill>
              </a:rPr>
              <a:t>Центр конструктивной деятельности «Фиксики»</a:t>
            </a:r>
            <a:endParaRPr lang="ru-RU" altLang="ru-RU" smtClean="0">
              <a:solidFill>
                <a:srgbClr val="00B050"/>
              </a:solidFill>
            </a:endParaRPr>
          </a:p>
        </p:txBody>
      </p:sp>
      <p:pic>
        <p:nvPicPr>
          <p:cNvPr id="36867" name="Picture 3" descr="C:\Documents and Settings\ДОУ\Рабочий стол\я\Изображение 003.jpg"/>
          <p:cNvPicPr>
            <a:picLocks noChangeAspect="1" noChangeArrowheads="1"/>
          </p:cNvPicPr>
          <p:nvPr/>
        </p:nvPicPr>
        <p:blipFill>
          <a:blip r:embed="rId2" cstate="print"/>
          <a:srcRect t="8820" r="26894"/>
          <a:stretch>
            <a:fillRect/>
          </a:stretch>
        </p:blipFill>
        <p:spPr bwMode="auto">
          <a:xfrm>
            <a:off x="428596" y="1643050"/>
            <a:ext cx="4357718" cy="32861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66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413" name="Picture 5" descr="C:\Documents and Settings\ДОУ\Рабочий стол\я\Изображение 081.jpg"/>
          <p:cNvPicPr>
            <a:picLocks noChangeAspect="1" noChangeArrowheads="1"/>
          </p:cNvPicPr>
          <p:nvPr/>
        </p:nvPicPr>
        <p:blipFill>
          <a:blip r:embed="rId3" cstate="print"/>
          <a:srcRect l="4956" r="15743"/>
          <a:stretch>
            <a:fillRect/>
          </a:stretch>
        </p:blipFill>
        <p:spPr bwMode="auto">
          <a:xfrm>
            <a:off x="4357686" y="2571744"/>
            <a:ext cx="4357718" cy="324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66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785813" y="5000625"/>
            <a:ext cx="3071812" cy="428625"/>
          </a:xfrm>
          <a:prstGeom prst="rect">
            <a:avLst/>
          </a:prstGeom>
        </p:spPr>
        <p:txBody>
          <a:bodyPr anchor="b"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b="1" cap="small" dirty="0">
                <a:solidFill>
                  <a:srgbClr val="006600"/>
                </a:solidFill>
                <a:ea typeface="+mj-ea"/>
                <a:cs typeface="Arial" pitchFamily="34" charset="0"/>
              </a:rPr>
              <a:t>Конструктор «</a:t>
            </a:r>
            <a:r>
              <a:rPr lang="ru-RU" sz="2000" b="1" cap="small" dirty="0" err="1">
                <a:solidFill>
                  <a:srgbClr val="006600"/>
                </a:solidFill>
                <a:ea typeface="+mj-ea"/>
                <a:cs typeface="Arial" pitchFamily="34" charset="0"/>
              </a:rPr>
              <a:t>Лего</a:t>
            </a:r>
            <a:r>
              <a:rPr lang="ru-RU" sz="2000" b="1" cap="small" dirty="0">
                <a:solidFill>
                  <a:srgbClr val="006600"/>
                </a:solidFill>
                <a:ea typeface="+mj-ea"/>
                <a:cs typeface="Arial" pitchFamily="34" charset="0"/>
              </a:rPr>
              <a:t>»</a:t>
            </a: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5143500" y="6143625"/>
            <a:ext cx="3071813" cy="428625"/>
          </a:xfrm>
          <a:prstGeom prst="rect">
            <a:avLst/>
          </a:prstGeom>
        </p:spPr>
        <p:txBody>
          <a:bodyPr anchor="b"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b="1" cap="small" dirty="0">
                <a:solidFill>
                  <a:srgbClr val="006600"/>
                </a:solidFill>
                <a:ea typeface="+mj-ea"/>
                <a:cs typeface="Arial" pitchFamily="34" charset="0"/>
              </a:rPr>
              <a:t>Конструктор на любой вкус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>
          <a:xfrm>
            <a:off x="285750" y="-500063"/>
            <a:ext cx="8229600" cy="644526"/>
          </a:xfrm>
        </p:spPr>
        <p:txBody>
          <a:bodyPr/>
          <a:lstStyle/>
          <a:p>
            <a:r>
              <a:rPr lang="ru-RU" altLang="ru-RU" b="1" smtClean="0">
                <a:solidFill>
                  <a:srgbClr val="00B050"/>
                </a:solidFill>
              </a:rPr>
              <a:t/>
            </a:r>
            <a:br>
              <a:rPr lang="ru-RU" altLang="ru-RU" b="1" smtClean="0">
                <a:solidFill>
                  <a:srgbClr val="00B050"/>
                </a:solidFill>
              </a:rPr>
            </a:br>
            <a:r>
              <a:rPr lang="ru-RU" altLang="ru-RU" b="1" smtClean="0">
                <a:solidFill>
                  <a:srgbClr val="00B050"/>
                </a:solidFill>
              </a:rPr>
              <a:t/>
            </a:r>
            <a:br>
              <a:rPr lang="ru-RU" altLang="ru-RU" b="1" smtClean="0">
                <a:solidFill>
                  <a:srgbClr val="00B050"/>
                </a:solidFill>
              </a:rPr>
            </a:br>
            <a:r>
              <a:rPr lang="ru-RU" altLang="ru-RU" sz="4000" b="1" smtClean="0">
                <a:solidFill>
                  <a:srgbClr val="009900"/>
                </a:solidFill>
              </a:rPr>
              <a:t>МАДОУ № 1</a:t>
            </a:r>
            <a:endParaRPr lang="ru-RU" altLang="ru-RU" smtClean="0">
              <a:solidFill>
                <a:srgbClr val="00B050"/>
              </a:solidFill>
            </a:endParaRPr>
          </a:p>
        </p:txBody>
      </p:sp>
      <p:sp>
        <p:nvSpPr>
          <p:cNvPr id="14339" name="Содержимое 2"/>
          <p:cNvSpPr>
            <a:spLocks noGrp="1"/>
          </p:cNvSpPr>
          <p:nvPr>
            <p:ph idx="1"/>
          </p:nvPr>
        </p:nvSpPr>
        <p:spPr>
          <a:xfrm>
            <a:off x="642938" y="1357313"/>
            <a:ext cx="7786687" cy="4071937"/>
          </a:xfrm>
        </p:spPr>
        <p:txBody>
          <a:bodyPr/>
          <a:lstStyle/>
          <a:p>
            <a:pPr marL="0" indent="0" algn="just">
              <a:spcBef>
                <a:spcPts val="0"/>
              </a:spcBef>
              <a:buFontTx/>
              <a:buNone/>
              <a:defRPr/>
            </a:pPr>
            <a:r>
              <a:rPr lang="ru-RU" sz="2400" b="1" dirty="0" smtClean="0">
                <a:solidFill>
                  <a:srgbClr val="002060"/>
                </a:solidFill>
              </a:rPr>
              <a:t>	</a:t>
            </a:r>
            <a:endParaRPr lang="ru-RU" b="1" dirty="0" smtClean="0">
              <a:solidFill>
                <a:srgbClr val="002060"/>
              </a:solidFill>
            </a:endParaRPr>
          </a:p>
          <a:p>
            <a:pPr>
              <a:buFontTx/>
              <a:buNone/>
              <a:defRPr/>
            </a:pPr>
            <a:endParaRPr lang="ru-RU" dirty="0" smtClean="0"/>
          </a:p>
        </p:txBody>
      </p:sp>
      <p:pic>
        <p:nvPicPr>
          <p:cNvPr id="4" name="Picture 4" descr="00190001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142984"/>
            <a:ext cx="8172450" cy="54260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66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>
          <a:xfrm>
            <a:off x="357188" y="-142875"/>
            <a:ext cx="8229600" cy="428625"/>
          </a:xfrm>
        </p:spPr>
        <p:txBody>
          <a:bodyPr/>
          <a:lstStyle/>
          <a:p>
            <a:r>
              <a:rPr lang="ru-RU" altLang="ru-RU" b="1" smtClean="0">
                <a:solidFill>
                  <a:srgbClr val="00B050"/>
                </a:solidFill>
              </a:rPr>
              <a:t/>
            </a:r>
            <a:br>
              <a:rPr lang="ru-RU" altLang="ru-RU" b="1" smtClean="0">
                <a:solidFill>
                  <a:srgbClr val="00B050"/>
                </a:solidFill>
              </a:rPr>
            </a:br>
            <a:r>
              <a:rPr lang="ru-RU" altLang="ru-RU" sz="4000" b="1" smtClean="0">
                <a:solidFill>
                  <a:srgbClr val="009900"/>
                </a:solidFill>
              </a:rPr>
              <a:t>Мини-музей «Книговедение»</a:t>
            </a:r>
            <a:endParaRPr lang="ru-RU" altLang="ru-RU" smtClean="0">
              <a:solidFill>
                <a:srgbClr val="00B050"/>
              </a:solidFill>
            </a:endParaRPr>
          </a:p>
        </p:txBody>
      </p:sp>
      <p:pic>
        <p:nvPicPr>
          <p:cNvPr id="37890" name="Picture 2" descr="C:\Documents and Settings\ДОУ\Рабочий стол\я\Изображение 06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7612" r="8044"/>
          <a:stretch>
            <a:fillRect/>
          </a:stretch>
        </p:blipFill>
        <p:spPr>
          <a:xfrm>
            <a:off x="428596" y="1142984"/>
            <a:ext cx="4286280" cy="324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6600"/>
            </a:solidFill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3" descr="C:\Documents and Settings\ДОУ\Рабочий стол\я\Изображение 0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2500306"/>
            <a:ext cx="4357718" cy="324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66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785813" y="5072063"/>
            <a:ext cx="3071812" cy="428625"/>
          </a:xfrm>
          <a:prstGeom prst="rect">
            <a:avLst/>
          </a:prstGeom>
        </p:spPr>
        <p:txBody>
          <a:bodyPr anchor="b"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b="1" cap="small" dirty="0">
                <a:solidFill>
                  <a:srgbClr val="006600"/>
                </a:solidFill>
                <a:ea typeface="+mj-ea"/>
                <a:cs typeface="Arial" pitchFamily="34" charset="0"/>
              </a:rPr>
              <a:t>Изучать энциклопедии                            любят ребята постарше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5072063" y="5929313"/>
            <a:ext cx="3071812" cy="428625"/>
          </a:xfrm>
          <a:prstGeom prst="rect">
            <a:avLst/>
          </a:prstGeom>
        </p:spPr>
        <p:txBody>
          <a:bodyPr anchor="b"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b="1" cap="small" dirty="0">
                <a:solidFill>
                  <a:srgbClr val="006600"/>
                </a:solidFill>
                <a:ea typeface="+mj-ea"/>
                <a:cs typeface="Arial" pitchFamily="34" charset="0"/>
              </a:rPr>
              <a:t>Книжки для малышек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>
          <a:xfrm>
            <a:off x="428625" y="142875"/>
            <a:ext cx="8229600" cy="654050"/>
          </a:xfrm>
        </p:spPr>
        <p:txBody>
          <a:bodyPr/>
          <a:lstStyle/>
          <a:p>
            <a:r>
              <a:rPr lang="ru-RU" altLang="ru-RU" sz="4000" b="1" smtClean="0">
                <a:solidFill>
                  <a:srgbClr val="009900"/>
                </a:solidFill>
              </a:rPr>
              <a:t>Мини-музей «Книговедение»</a:t>
            </a:r>
            <a:endParaRPr lang="ru-RU" altLang="ru-RU" sz="4000" smtClean="0"/>
          </a:p>
        </p:txBody>
      </p:sp>
      <p:pic>
        <p:nvPicPr>
          <p:cNvPr id="18435" name="Picture 2" descr="C:\Documents and Settings\ДОУ\Рабочий стол\я\Изображение 08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6209" r="3330"/>
          <a:stretch>
            <a:fillRect/>
          </a:stretch>
        </p:blipFill>
        <p:spPr>
          <a:xfrm>
            <a:off x="4143372" y="2143116"/>
            <a:ext cx="4500594" cy="324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6600"/>
            </a:solidFill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436" name="Picture 4" descr="C:\Documents and Settings\ДОУ\Рабочий стол\я\Изображение 072.jpg"/>
          <p:cNvPicPr>
            <a:picLocks noChangeAspect="1" noChangeArrowheads="1"/>
          </p:cNvPicPr>
          <p:nvPr/>
        </p:nvPicPr>
        <p:blipFill>
          <a:blip r:embed="rId3" cstate="print"/>
          <a:srcRect l="2477" r="2120"/>
          <a:stretch>
            <a:fillRect/>
          </a:stretch>
        </p:blipFill>
        <p:spPr bwMode="auto">
          <a:xfrm>
            <a:off x="428596" y="1142984"/>
            <a:ext cx="4429156" cy="32400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66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714375" y="4714875"/>
            <a:ext cx="3071813" cy="428625"/>
          </a:xfrm>
          <a:prstGeom prst="rect">
            <a:avLst/>
          </a:prstGeom>
        </p:spPr>
        <p:txBody>
          <a:bodyPr anchor="b"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b="1" cap="small" dirty="0">
                <a:solidFill>
                  <a:srgbClr val="006600"/>
                </a:solidFill>
                <a:ea typeface="+mj-ea"/>
                <a:cs typeface="Arial" pitchFamily="34" charset="0"/>
              </a:rPr>
              <a:t>Знакомимся с книгами наших мам и пап</a:t>
            </a:r>
            <a:endParaRPr lang="ru-RU" sz="2000" b="1" cap="small" dirty="0">
              <a:solidFill>
                <a:srgbClr val="006600"/>
              </a:solidFill>
              <a:ea typeface="+mj-ea"/>
              <a:cs typeface="Arial" pitchFamily="34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429125" y="5786438"/>
            <a:ext cx="4214813" cy="428625"/>
          </a:xfrm>
          <a:prstGeom prst="rect">
            <a:avLst/>
          </a:prstGeom>
        </p:spPr>
        <p:txBody>
          <a:bodyPr anchor="b"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b="1" cap="small" dirty="0">
                <a:solidFill>
                  <a:srgbClr val="006600"/>
                </a:solidFill>
                <a:ea typeface="+mj-ea"/>
                <a:cs typeface="Arial" pitchFamily="34" charset="0"/>
              </a:rPr>
              <a:t>Тематическая выставка книг «Воспитываем сказкой»</a:t>
            </a:r>
            <a:endParaRPr lang="ru-RU" sz="2000" b="1" cap="small" dirty="0">
              <a:solidFill>
                <a:srgbClr val="006600"/>
              </a:solidFill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>
          <a:xfrm>
            <a:off x="357188" y="-142875"/>
            <a:ext cx="8229600" cy="428625"/>
          </a:xfrm>
        </p:spPr>
        <p:txBody>
          <a:bodyPr/>
          <a:lstStyle/>
          <a:p>
            <a:r>
              <a:rPr lang="ru-RU" altLang="ru-RU" b="1" smtClean="0">
                <a:solidFill>
                  <a:srgbClr val="00B050"/>
                </a:solidFill>
              </a:rPr>
              <a:t/>
            </a:r>
            <a:br>
              <a:rPr lang="ru-RU" altLang="ru-RU" b="1" smtClean="0">
                <a:solidFill>
                  <a:srgbClr val="00B050"/>
                </a:solidFill>
              </a:rPr>
            </a:br>
            <a:r>
              <a:rPr lang="ru-RU" altLang="ru-RU" sz="4000" b="1" smtClean="0">
                <a:solidFill>
                  <a:srgbClr val="009900"/>
                </a:solidFill>
              </a:rPr>
              <a:t>Мини-музей «Память»</a:t>
            </a:r>
            <a:endParaRPr lang="ru-RU" altLang="ru-RU" smtClean="0">
              <a:solidFill>
                <a:srgbClr val="00B050"/>
              </a:solidFill>
            </a:endParaRPr>
          </a:p>
        </p:txBody>
      </p:sp>
      <p:pic>
        <p:nvPicPr>
          <p:cNvPr id="39938" name="Picture 2" descr="C:\Documents and Settings\ДОУ\Рабочий стол\я\Изображение 05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5222" t="8819" r="16717" b="-1424"/>
          <a:stretch>
            <a:fillRect/>
          </a:stretch>
        </p:blipFill>
        <p:spPr>
          <a:xfrm>
            <a:off x="500034" y="1000108"/>
            <a:ext cx="4500594" cy="324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6600"/>
            </a:solidFill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9939" name="Picture 3" descr="C:\Documents and Settings\ДОУ\Рабочий стол\я\Изображение 053.jpg"/>
          <p:cNvPicPr>
            <a:picLocks noChangeAspect="1" noChangeArrowheads="1"/>
          </p:cNvPicPr>
          <p:nvPr/>
        </p:nvPicPr>
        <p:blipFill>
          <a:blip r:embed="rId3" cstate="print"/>
          <a:srcRect l="6195" r="4591"/>
          <a:stretch>
            <a:fillRect/>
          </a:stretch>
        </p:blipFill>
        <p:spPr bwMode="auto">
          <a:xfrm>
            <a:off x="4143372" y="2285992"/>
            <a:ext cx="4500594" cy="324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66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5143500" y="5929313"/>
            <a:ext cx="3071813" cy="428625"/>
          </a:xfrm>
          <a:prstGeom prst="rect">
            <a:avLst/>
          </a:prstGeom>
        </p:spPr>
        <p:txBody>
          <a:bodyPr anchor="b"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b="1" cap="small" dirty="0">
                <a:solidFill>
                  <a:srgbClr val="006600"/>
                </a:solidFill>
                <a:ea typeface="+mj-ea"/>
                <a:cs typeface="Arial" pitchFamily="34" charset="0"/>
              </a:rPr>
              <a:t>Летопись войны                            в лицах</a:t>
            </a:r>
            <a:endParaRPr lang="ru-RU" sz="2000" b="1" cap="small" dirty="0">
              <a:solidFill>
                <a:srgbClr val="006600"/>
              </a:solidFill>
              <a:ea typeface="+mj-ea"/>
              <a:cs typeface="Arial" pitchFamily="34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785813" y="4857750"/>
            <a:ext cx="3071812" cy="428625"/>
          </a:xfrm>
          <a:prstGeom prst="rect">
            <a:avLst/>
          </a:prstGeom>
        </p:spPr>
        <p:txBody>
          <a:bodyPr anchor="b"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b="1" cap="small" dirty="0">
                <a:solidFill>
                  <a:srgbClr val="006600"/>
                </a:solidFill>
                <a:ea typeface="+mj-ea"/>
                <a:cs typeface="Arial" pitchFamily="34" charset="0"/>
              </a:rPr>
              <a:t>Выставка военной техники</a:t>
            </a:r>
            <a:endParaRPr lang="ru-RU" sz="2000" b="1" cap="small" dirty="0">
              <a:solidFill>
                <a:srgbClr val="006600"/>
              </a:solidFill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>
          <a:xfrm>
            <a:off x="357188" y="-142875"/>
            <a:ext cx="8229600" cy="285750"/>
          </a:xfrm>
        </p:spPr>
        <p:txBody>
          <a:bodyPr/>
          <a:lstStyle/>
          <a:p>
            <a:r>
              <a:rPr lang="ru-RU" altLang="ru-RU" b="1" smtClean="0">
                <a:solidFill>
                  <a:srgbClr val="00B050"/>
                </a:solidFill>
              </a:rPr>
              <a:t/>
            </a:r>
            <a:br>
              <a:rPr lang="ru-RU" altLang="ru-RU" b="1" smtClean="0">
                <a:solidFill>
                  <a:srgbClr val="00B050"/>
                </a:solidFill>
              </a:rPr>
            </a:br>
            <a:r>
              <a:rPr lang="ru-RU" altLang="ru-RU" b="1" smtClean="0">
                <a:solidFill>
                  <a:srgbClr val="00B050"/>
                </a:solidFill>
              </a:rPr>
              <a:t/>
            </a:r>
            <a:br>
              <a:rPr lang="ru-RU" altLang="ru-RU" b="1" smtClean="0">
                <a:solidFill>
                  <a:srgbClr val="00B050"/>
                </a:solidFill>
              </a:rPr>
            </a:br>
            <a:r>
              <a:rPr lang="ru-RU" altLang="ru-RU" sz="4000" b="1" smtClean="0">
                <a:solidFill>
                  <a:srgbClr val="009900"/>
                </a:solidFill>
              </a:rPr>
              <a:t>Мини-музей </a:t>
            </a:r>
            <a:br>
              <a:rPr lang="ru-RU" altLang="ru-RU" sz="4000" b="1" smtClean="0">
                <a:solidFill>
                  <a:srgbClr val="009900"/>
                </a:solidFill>
              </a:rPr>
            </a:br>
            <a:r>
              <a:rPr lang="ru-RU" altLang="ru-RU" sz="4000" b="1" smtClean="0">
                <a:solidFill>
                  <a:srgbClr val="009900"/>
                </a:solidFill>
              </a:rPr>
              <a:t>«Моя малая Родина»</a:t>
            </a:r>
            <a:endParaRPr lang="ru-RU" altLang="ru-RU" smtClean="0">
              <a:solidFill>
                <a:srgbClr val="00B050"/>
              </a:solidFill>
            </a:endParaRPr>
          </a:p>
        </p:txBody>
      </p:sp>
      <p:pic>
        <p:nvPicPr>
          <p:cNvPr id="32770" name="Picture 2" descr="D:\фото\познавательно-речевое\РОДИТЕЛИ 08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3229" r="26039"/>
          <a:stretch>
            <a:fillRect/>
          </a:stretch>
        </p:blipFill>
        <p:spPr>
          <a:xfrm>
            <a:off x="500034" y="1428736"/>
            <a:ext cx="4357718" cy="324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6600"/>
            </a:solidFill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2771" name="Picture 3" descr="C:\Documents and Settings\ДОУ\Рабочий стол\я\Изображение 049.jpg"/>
          <p:cNvPicPr>
            <a:picLocks noChangeAspect="1" noChangeArrowheads="1"/>
          </p:cNvPicPr>
          <p:nvPr/>
        </p:nvPicPr>
        <p:blipFill>
          <a:blip r:embed="rId3" cstate="print"/>
          <a:srcRect l="24781"/>
          <a:stretch>
            <a:fillRect/>
          </a:stretch>
        </p:blipFill>
        <p:spPr bwMode="auto">
          <a:xfrm>
            <a:off x="4357686" y="2500306"/>
            <a:ext cx="4336640" cy="324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66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928688" y="4857750"/>
            <a:ext cx="3071812" cy="428625"/>
          </a:xfrm>
          <a:prstGeom prst="rect">
            <a:avLst/>
          </a:prstGeom>
        </p:spPr>
        <p:txBody>
          <a:bodyPr anchor="b"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b="1" cap="small" dirty="0">
                <a:solidFill>
                  <a:srgbClr val="006600"/>
                </a:solidFill>
                <a:ea typeface="+mj-ea"/>
                <a:cs typeface="Arial" pitchFamily="34" charset="0"/>
              </a:rPr>
              <a:t>Изучаем геральдику</a:t>
            </a:r>
            <a:endParaRPr lang="ru-RU" sz="2000" b="1" cap="small" dirty="0">
              <a:solidFill>
                <a:srgbClr val="006600"/>
              </a:solidFill>
              <a:ea typeface="+mj-ea"/>
              <a:cs typeface="Arial" pitchFamily="34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5000625" y="5857875"/>
            <a:ext cx="3071813" cy="428625"/>
          </a:xfrm>
          <a:prstGeom prst="rect">
            <a:avLst/>
          </a:prstGeom>
        </p:spPr>
        <p:txBody>
          <a:bodyPr anchor="b"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b="1" cap="small" dirty="0">
                <a:solidFill>
                  <a:srgbClr val="006600"/>
                </a:solidFill>
                <a:ea typeface="+mj-ea"/>
                <a:cs typeface="Arial" pitchFamily="34" charset="0"/>
              </a:rPr>
              <a:t>Здесь мы живем!</a:t>
            </a:r>
            <a:endParaRPr lang="ru-RU" sz="2000" b="1" cap="small" dirty="0">
              <a:solidFill>
                <a:srgbClr val="006600"/>
              </a:solidFill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Прямоугольник 2"/>
          <p:cNvSpPr>
            <a:spLocks noChangeArrowheads="1"/>
          </p:cNvSpPr>
          <p:nvPr/>
        </p:nvSpPr>
        <p:spPr bwMode="auto">
          <a:xfrm>
            <a:off x="428625" y="642938"/>
            <a:ext cx="8286750" cy="755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 sz="1100" b="1">
              <a:solidFill>
                <a:srgbClr val="7030A0"/>
              </a:solidFill>
              <a:cs typeface="Arial" panose="020B0604020202020204" pitchFamily="34" charset="0"/>
            </a:endParaRPr>
          </a:p>
          <a:p>
            <a:pPr eaLnBrk="1" hangingPunct="1"/>
            <a:endParaRPr lang="ru-RU" altLang="ru-RU" b="1">
              <a:solidFill>
                <a:srgbClr val="7030A0"/>
              </a:solidFill>
              <a:cs typeface="Arial" panose="020B0604020202020204" pitchFamily="34" charset="0"/>
            </a:endParaRPr>
          </a:p>
          <a:p>
            <a:pPr eaLnBrk="1" hangingPunct="1"/>
            <a:endParaRPr lang="ru-RU" altLang="ru-RU" sz="2800" b="1">
              <a:solidFill>
                <a:srgbClr val="7030A0"/>
              </a:solidFill>
              <a:cs typeface="Arial" panose="020B0604020202020204" pitchFamily="34" charset="0"/>
            </a:endParaRPr>
          </a:p>
          <a:p>
            <a:pPr eaLnBrk="1" hangingPunct="1"/>
            <a:endParaRPr lang="ru-RU" altLang="ru-RU" sz="2800" b="1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eaLnBrk="1" hangingPunct="1"/>
            <a:r>
              <a:rPr lang="ru-RU" altLang="ru-RU" sz="2800" b="1">
                <a:solidFill>
                  <a:srgbClr val="002060"/>
                </a:solidFill>
                <a:cs typeface="Arial" panose="020B0604020202020204" pitchFamily="34" charset="0"/>
              </a:rPr>
              <a:t>     </a:t>
            </a:r>
            <a:r>
              <a:rPr lang="ru-RU" altLang="ru-RU" sz="2800" b="1">
                <a:solidFill>
                  <a:srgbClr val="006600"/>
                </a:solidFill>
                <a:cs typeface="Arial" panose="020B0604020202020204" pitchFamily="34" charset="0"/>
              </a:rPr>
              <a:t>Федеральный закон «Об образовании                           в Российской Федерации» от 29.12.2012                 № 273-ФЗ</a:t>
            </a:r>
          </a:p>
          <a:p>
            <a:pPr eaLnBrk="1" hangingPunct="1"/>
            <a:endParaRPr lang="ru-RU" altLang="ru-RU" sz="2800" b="1">
              <a:solidFill>
                <a:srgbClr val="006600"/>
              </a:solidFill>
              <a:cs typeface="Arial" panose="020B0604020202020204" pitchFamily="34" charset="0"/>
            </a:endParaRPr>
          </a:p>
          <a:p>
            <a:pPr eaLnBrk="1" hangingPunct="1"/>
            <a:r>
              <a:rPr lang="ru-RU" altLang="ru-RU" sz="2800" b="1">
                <a:solidFill>
                  <a:srgbClr val="006600"/>
                </a:solidFill>
                <a:cs typeface="Arial" panose="020B0604020202020204" pitchFamily="34" charset="0"/>
              </a:rPr>
              <a:t>     Приказ Минобрнауки РФ от 17.10.2013                         № 1155 «Об утверждении федерального государственного образовательного стандарта дошкольного образования»</a:t>
            </a:r>
          </a:p>
          <a:p>
            <a:pPr eaLnBrk="1" hangingPunct="1"/>
            <a:endParaRPr lang="ru-RU" altLang="ru-RU" sz="2800" b="1">
              <a:solidFill>
                <a:srgbClr val="0D1D61"/>
              </a:solidFill>
              <a:cs typeface="Arial" panose="020B0604020202020204" pitchFamily="34" charset="0"/>
            </a:endParaRPr>
          </a:p>
          <a:p>
            <a:pPr eaLnBrk="1" hangingPunct="1"/>
            <a:endParaRPr lang="ru-RU" altLang="ru-RU" sz="2800" b="1">
              <a:solidFill>
                <a:srgbClr val="7030A0"/>
              </a:solidFill>
              <a:cs typeface="Arial" panose="020B0604020202020204" pitchFamily="34" charset="0"/>
            </a:endParaRPr>
          </a:p>
          <a:p>
            <a:pPr algn="just" eaLnBrk="1" hangingPunct="1"/>
            <a:endParaRPr lang="ru-RU" altLang="ru-RU" sz="2400">
              <a:solidFill>
                <a:srgbClr val="0D1D61"/>
              </a:solidFill>
              <a:cs typeface="Arial" panose="020B0604020202020204" pitchFamily="34" charset="0"/>
            </a:endParaRPr>
          </a:p>
          <a:p>
            <a:pPr algn="just" eaLnBrk="1" hangingPunct="1"/>
            <a:endParaRPr lang="ru-RU" altLang="ru-RU" sz="2400">
              <a:solidFill>
                <a:srgbClr val="0D1D61"/>
              </a:solidFill>
              <a:cs typeface="Arial" panose="020B0604020202020204" pitchFamily="34" charset="0"/>
            </a:endParaRPr>
          </a:p>
          <a:p>
            <a:pPr algn="just" eaLnBrk="1" hangingPunct="1"/>
            <a:endParaRPr lang="ru-RU" altLang="ru-RU" sz="2400">
              <a:solidFill>
                <a:srgbClr val="0D1D61"/>
              </a:solidFill>
              <a:cs typeface="Arial" panose="020B0604020202020204" pitchFamily="34" charset="0"/>
            </a:endParaRPr>
          </a:p>
          <a:p>
            <a:pPr eaLnBrk="1" hangingPunct="1"/>
            <a:r>
              <a:rPr lang="ru-RU" altLang="ru-RU" sz="2800" b="1" i="1">
                <a:solidFill>
                  <a:srgbClr val="0D1D61"/>
                </a:solidFill>
                <a:cs typeface="Arial" panose="020B0604020202020204" pitchFamily="34" charset="0"/>
              </a:rPr>
              <a:t> </a:t>
            </a:r>
            <a:endParaRPr lang="ru-RU" altLang="ru-RU" sz="2400">
              <a:solidFill>
                <a:srgbClr val="0D1D61"/>
              </a:solidFill>
              <a:cs typeface="Arial" panose="020B0604020202020204" pitchFamily="34" charset="0"/>
            </a:endParaRPr>
          </a:p>
          <a:p>
            <a:pPr eaLnBrk="1" hangingPunct="1"/>
            <a:r>
              <a:rPr lang="ru-RU" altLang="ru-RU" sz="2000" b="1">
                <a:solidFill>
                  <a:srgbClr val="0D1D61"/>
                </a:solidFill>
                <a:cs typeface="Arial" panose="020B0604020202020204" pitchFamily="34" charset="0"/>
              </a:rPr>
              <a:t>  </a:t>
            </a:r>
            <a:endParaRPr lang="ru-RU" altLang="ru-R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Заголовок 1"/>
          <p:cNvSpPr>
            <a:spLocks noGrp="1"/>
          </p:cNvSpPr>
          <p:nvPr>
            <p:ph type="title"/>
          </p:nvPr>
        </p:nvSpPr>
        <p:spPr>
          <a:xfrm>
            <a:off x="428625" y="357188"/>
            <a:ext cx="8382000" cy="471487"/>
          </a:xfrm>
        </p:spPr>
        <p:txBody>
          <a:bodyPr/>
          <a:lstStyle/>
          <a:p>
            <a:r>
              <a:rPr lang="ru-RU" altLang="ru-RU" sz="4000" b="1" smtClean="0">
                <a:solidFill>
                  <a:srgbClr val="00B050"/>
                </a:solidFill>
                <a:cs typeface="Arial" panose="020B0604020202020204" pitchFamily="34" charset="0"/>
              </a:rPr>
              <a:t/>
            </a:r>
            <a:br>
              <a:rPr lang="ru-RU" altLang="ru-RU" sz="4000" b="1" smtClean="0">
                <a:solidFill>
                  <a:srgbClr val="00B050"/>
                </a:solidFill>
                <a:cs typeface="Arial" panose="020B0604020202020204" pitchFamily="34" charset="0"/>
              </a:rPr>
            </a:br>
            <a:r>
              <a:rPr lang="ru-RU" altLang="ru-RU" sz="4000" b="1" smtClean="0">
                <a:solidFill>
                  <a:srgbClr val="00B050"/>
                </a:solidFill>
                <a:cs typeface="Arial" panose="020B0604020202020204" pitchFamily="34" charset="0"/>
              </a:rPr>
              <a:t>Нормативно-правовое обеспечение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357188" y="-142875"/>
            <a:ext cx="8229600" cy="428625"/>
          </a:xfrm>
        </p:spPr>
        <p:txBody>
          <a:bodyPr/>
          <a:lstStyle/>
          <a:p>
            <a:r>
              <a:rPr lang="ru-RU" altLang="ru-RU" b="1" smtClean="0">
                <a:solidFill>
                  <a:srgbClr val="00B050"/>
                </a:solidFill>
              </a:rPr>
              <a:t/>
            </a:r>
            <a:br>
              <a:rPr lang="ru-RU" altLang="ru-RU" b="1" smtClean="0">
                <a:solidFill>
                  <a:srgbClr val="00B050"/>
                </a:solidFill>
              </a:rPr>
            </a:br>
            <a:r>
              <a:rPr lang="ru-RU" altLang="ru-RU" sz="4000" b="1" smtClean="0">
                <a:solidFill>
                  <a:srgbClr val="009900"/>
                </a:solidFill>
              </a:rPr>
              <a:t>Школа молодого педагога</a:t>
            </a:r>
            <a:endParaRPr lang="ru-RU" altLang="ru-RU" smtClean="0">
              <a:solidFill>
                <a:srgbClr val="00B050"/>
              </a:solidFill>
            </a:endParaRPr>
          </a:p>
        </p:txBody>
      </p:sp>
      <p:pic>
        <p:nvPicPr>
          <p:cNvPr id="6" name="Picture 9" descr="C:\Users\Администратор\Desktop\все документы\мои выступления\Кон педагог-наставник\конкурс\Полысаевский ГО, Репьюк О. Н.,фотографии\IMG_63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29124" y="2357430"/>
            <a:ext cx="4316548" cy="324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66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15" descr="IMG_595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071546"/>
            <a:ext cx="4320000" cy="324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66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5143500" y="5786438"/>
            <a:ext cx="3071813" cy="428625"/>
          </a:xfrm>
          <a:prstGeom prst="rect">
            <a:avLst/>
          </a:prstGeom>
        </p:spPr>
        <p:txBody>
          <a:bodyPr anchor="b"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b="1" cap="small" dirty="0">
                <a:solidFill>
                  <a:srgbClr val="006600"/>
                </a:solidFill>
                <a:ea typeface="+mj-ea"/>
                <a:cs typeface="Arial" pitchFamily="34" charset="0"/>
              </a:rPr>
              <a:t>Тестирование </a:t>
            </a: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857250" y="4500563"/>
            <a:ext cx="3071813" cy="428625"/>
          </a:xfrm>
          <a:prstGeom prst="rect">
            <a:avLst/>
          </a:prstGeom>
        </p:spPr>
        <p:txBody>
          <a:bodyPr anchor="b"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b="1" cap="small" dirty="0">
                <a:solidFill>
                  <a:srgbClr val="006600"/>
                </a:solidFill>
                <a:ea typeface="+mj-ea"/>
                <a:cs typeface="Arial" pitchFamily="34" charset="0"/>
              </a:rPr>
              <a:t>Обмен опытом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>
          <a:xfrm>
            <a:off x="357188" y="-142875"/>
            <a:ext cx="8229600" cy="357188"/>
          </a:xfrm>
        </p:spPr>
        <p:txBody>
          <a:bodyPr/>
          <a:lstStyle/>
          <a:p>
            <a:r>
              <a:rPr lang="ru-RU" altLang="ru-RU" b="1" smtClean="0">
                <a:solidFill>
                  <a:srgbClr val="00B050"/>
                </a:solidFill>
              </a:rPr>
              <a:t/>
            </a:r>
            <a:br>
              <a:rPr lang="ru-RU" altLang="ru-RU" b="1" smtClean="0">
                <a:solidFill>
                  <a:srgbClr val="00B050"/>
                </a:solidFill>
              </a:rPr>
            </a:br>
            <a:r>
              <a:rPr lang="ru-RU" altLang="ru-RU" sz="4000" b="1" smtClean="0">
                <a:solidFill>
                  <a:srgbClr val="009900"/>
                </a:solidFill>
              </a:rPr>
              <a:t>Клуб «Наставник»</a:t>
            </a:r>
            <a:endParaRPr lang="ru-RU" altLang="ru-RU" smtClean="0">
              <a:solidFill>
                <a:srgbClr val="00B050"/>
              </a:solidFill>
            </a:endParaRPr>
          </a:p>
        </p:txBody>
      </p:sp>
      <p:sp>
        <p:nvSpPr>
          <p:cNvPr id="14339" name="Содержимое 2"/>
          <p:cNvSpPr>
            <a:spLocks noGrp="1"/>
          </p:cNvSpPr>
          <p:nvPr>
            <p:ph idx="1"/>
          </p:nvPr>
        </p:nvSpPr>
        <p:spPr>
          <a:xfrm>
            <a:off x="642938" y="1357313"/>
            <a:ext cx="7786687" cy="4071937"/>
          </a:xfrm>
        </p:spPr>
        <p:txBody>
          <a:bodyPr/>
          <a:lstStyle/>
          <a:p>
            <a:pPr marL="0" indent="0" algn="just">
              <a:spcBef>
                <a:spcPts val="0"/>
              </a:spcBef>
              <a:buFontTx/>
              <a:buNone/>
              <a:defRPr/>
            </a:pPr>
            <a:r>
              <a:rPr lang="ru-RU" sz="2400" b="1" dirty="0" smtClean="0">
                <a:solidFill>
                  <a:srgbClr val="002060"/>
                </a:solidFill>
              </a:rPr>
              <a:t>	</a:t>
            </a:r>
            <a:endParaRPr lang="ru-RU" b="1" dirty="0" smtClean="0">
              <a:solidFill>
                <a:srgbClr val="002060"/>
              </a:solidFill>
            </a:endParaRPr>
          </a:p>
          <a:p>
            <a:pPr>
              <a:buFontTx/>
              <a:buNone/>
              <a:defRPr/>
            </a:pPr>
            <a:endParaRPr lang="ru-RU" dirty="0" smtClean="0"/>
          </a:p>
        </p:txBody>
      </p:sp>
      <p:pic>
        <p:nvPicPr>
          <p:cNvPr id="5" name="Picture 2" descr="H:\100_25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000108"/>
            <a:ext cx="4357718" cy="3240000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>
            <a:solidFill>
              <a:srgbClr val="006600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2" descr="C:\Documents and Settings\ДОУ\Рабочий стол\Полысаевский ГО, Репьюк О. Н.,фотографии\герб.jpg"/>
          <p:cNvPicPr>
            <a:picLocks noChangeAspect="1" noChangeArrowheads="1"/>
          </p:cNvPicPr>
          <p:nvPr/>
        </p:nvPicPr>
        <p:blipFill>
          <a:blip r:embed="rId3" cstate="print"/>
          <a:srcRect t="12959"/>
          <a:stretch>
            <a:fillRect/>
          </a:stretch>
        </p:blipFill>
        <p:spPr bwMode="auto">
          <a:xfrm>
            <a:off x="4286248" y="2214554"/>
            <a:ext cx="4429155" cy="324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66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714375" y="4643438"/>
            <a:ext cx="3286125" cy="428625"/>
          </a:xfrm>
          <a:prstGeom prst="rect">
            <a:avLst/>
          </a:prstGeom>
        </p:spPr>
        <p:txBody>
          <a:bodyPr anchor="b"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b="1" cap="small" dirty="0">
                <a:solidFill>
                  <a:srgbClr val="006600"/>
                </a:solidFill>
                <a:ea typeface="+mj-ea"/>
                <a:cs typeface="Arial" pitchFamily="34" charset="0"/>
              </a:rPr>
              <a:t>Презентация педагогического опыта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5143500" y="5643563"/>
            <a:ext cx="3071813" cy="428625"/>
          </a:xfrm>
          <a:prstGeom prst="rect">
            <a:avLst/>
          </a:prstGeom>
        </p:spPr>
        <p:txBody>
          <a:bodyPr anchor="b"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b="1" cap="small" dirty="0">
                <a:solidFill>
                  <a:srgbClr val="006600"/>
                </a:solidFill>
                <a:ea typeface="+mj-ea"/>
                <a:cs typeface="Arial" pitchFamily="34" charset="0"/>
              </a:rPr>
              <a:t>Заседание клуба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>
          <a:xfrm>
            <a:off x="500063" y="142875"/>
            <a:ext cx="8229600" cy="500063"/>
          </a:xfrm>
        </p:spPr>
        <p:txBody>
          <a:bodyPr/>
          <a:lstStyle/>
          <a:p>
            <a:r>
              <a:rPr lang="ru-RU" altLang="ru-RU" sz="4000" b="1" smtClean="0">
                <a:solidFill>
                  <a:srgbClr val="009900"/>
                </a:solidFill>
              </a:rPr>
              <a:t>Творческая мастерская</a:t>
            </a:r>
            <a:endParaRPr lang="ru-RU" altLang="ru-RU" smtClean="0">
              <a:solidFill>
                <a:srgbClr val="00B050"/>
              </a:solidFill>
            </a:endParaRPr>
          </a:p>
        </p:txBody>
      </p:sp>
      <p:pic>
        <p:nvPicPr>
          <p:cNvPr id="28675" name="Picture 3" descr="D:\фото\семинар Сетевая школа\семинар для молодых педагогов\семинар для молодых педагогов 021.jpg"/>
          <p:cNvPicPr>
            <a:picLocks noChangeAspect="1" noChangeArrowheads="1"/>
          </p:cNvPicPr>
          <p:nvPr/>
        </p:nvPicPr>
        <p:blipFill>
          <a:blip r:embed="rId2" cstate="print"/>
          <a:srcRect t="17639"/>
          <a:stretch>
            <a:fillRect/>
          </a:stretch>
        </p:blipFill>
        <p:spPr bwMode="auto">
          <a:xfrm>
            <a:off x="4429124" y="2285992"/>
            <a:ext cx="4319512" cy="32147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66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8676" name="Picture 4" descr="D:\фото\семинар Сетевая школа\фото 0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071546"/>
            <a:ext cx="4320000" cy="324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66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5214938" y="5715000"/>
            <a:ext cx="3071812" cy="428625"/>
          </a:xfrm>
          <a:prstGeom prst="rect">
            <a:avLst/>
          </a:prstGeom>
        </p:spPr>
        <p:txBody>
          <a:bodyPr anchor="b"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b="1" cap="small" dirty="0">
                <a:solidFill>
                  <a:srgbClr val="006600"/>
                </a:solidFill>
                <a:ea typeface="+mj-ea"/>
                <a:cs typeface="Arial" pitchFamily="34" charset="0"/>
              </a:rPr>
              <a:t>Мастер-класс</a:t>
            </a: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785813" y="4714875"/>
            <a:ext cx="3286125" cy="428625"/>
          </a:xfrm>
          <a:prstGeom prst="rect">
            <a:avLst/>
          </a:prstGeom>
        </p:spPr>
        <p:txBody>
          <a:bodyPr anchor="b"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b="1" cap="small" dirty="0">
                <a:solidFill>
                  <a:srgbClr val="006600"/>
                </a:solidFill>
                <a:ea typeface="+mj-ea"/>
                <a:cs typeface="Arial" pitchFamily="34" charset="0"/>
              </a:rPr>
              <a:t>Решение педагогических ситуаций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D:\фото\родительское собрание\IMG_083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8293" t="1578" r="29039" b="14766"/>
          <a:stretch>
            <a:fillRect/>
          </a:stretch>
        </p:blipFill>
        <p:spPr>
          <a:xfrm>
            <a:off x="4429124" y="2143116"/>
            <a:ext cx="4319062" cy="324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6600"/>
            </a:solidFill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1747" name="Picture 3" descr="D:\фото\Мероприятия с педагогами\школа\Изображение 002.jpg"/>
          <p:cNvPicPr>
            <a:picLocks noChangeAspect="1" noChangeArrowheads="1"/>
          </p:cNvPicPr>
          <p:nvPr/>
        </p:nvPicPr>
        <p:blipFill>
          <a:blip r:embed="rId3" cstate="print"/>
          <a:srcRect l="14884" t="14869" r="202" b="12356"/>
          <a:stretch>
            <a:fillRect/>
          </a:stretch>
        </p:blipFill>
        <p:spPr bwMode="auto">
          <a:xfrm>
            <a:off x="428596" y="1000108"/>
            <a:ext cx="4320000" cy="32119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66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4580" name="Заголовок 1"/>
          <p:cNvSpPr>
            <a:spLocks noGrp="1"/>
          </p:cNvSpPr>
          <p:nvPr>
            <p:ph type="title"/>
          </p:nvPr>
        </p:nvSpPr>
        <p:spPr>
          <a:xfrm>
            <a:off x="428625" y="142875"/>
            <a:ext cx="8229600" cy="428625"/>
          </a:xfrm>
        </p:spPr>
        <p:txBody>
          <a:bodyPr/>
          <a:lstStyle/>
          <a:p>
            <a:r>
              <a:rPr lang="ru-RU" altLang="ru-RU" sz="4000" b="1" smtClean="0">
                <a:solidFill>
                  <a:srgbClr val="009900"/>
                </a:solidFill>
              </a:rPr>
              <a:t>Творческая мастерская</a:t>
            </a:r>
            <a:endParaRPr lang="ru-RU" altLang="ru-RU" smtClean="0">
              <a:solidFill>
                <a:srgbClr val="00B050"/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785813" y="4500563"/>
            <a:ext cx="3286125" cy="428625"/>
          </a:xfrm>
          <a:prstGeom prst="rect">
            <a:avLst/>
          </a:prstGeom>
        </p:spPr>
        <p:txBody>
          <a:bodyPr anchor="b"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b="1" cap="small" dirty="0">
                <a:solidFill>
                  <a:srgbClr val="006600"/>
                </a:solidFill>
                <a:ea typeface="+mj-ea"/>
                <a:cs typeface="Arial" pitchFamily="34" charset="0"/>
              </a:rPr>
              <a:t>Делимся опытом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4929188" y="5786438"/>
            <a:ext cx="3429000" cy="428625"/>
          </a:xfrm>
          <a:prstGeom prst="rect">
            <a:avLst/>
          </a:prstGeom>
        </p:spPr>
        <p:txBody>
          <a:bodyPr anchor="b"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b="1" cap="small" dirty="0">
                <a:solidFill>
                  <a:srgbClr val="006600"/>
                </a:solidFill>
                <a:ea typeface="+mj-ea"/>
                <a:cs typeface="Arial" pitchFamily="34" charset="0"/>
              </a:rPr>
              <a:t>Занятие                                              с использованием ИКТ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>
          <a:xfrm>
            <a:off x="357188" y="-322263"/>
            <a:ext cx="8229600" cy="536576"/>
          </a:xfrm>
        </p:spPr>
        <p:txBody>
          <a:bodyPr/>
          <a:lstStyle/>
          <a:p>
            <a:r>
              <a:rPr lang="ru-RU" altLang="ru-RU" b="1" smtClean="0">
                <a:solidFill>
                  <a:srgbClr val="00B050"/>
                </a:solidFill>
              </a:rPr>
              <a:t/>
            </a:r>
            <a:br>
              <a:rPr lang="ru-RU" altLang="ru-RU" b="1" smtClean="0">
                <a:solidFill>
                  <a:srgbClr val="00B050"/>
                </a:solidFill>
              </a:rPr>
            </a:br>
            <a:r>
              <a:rPr lang="ru-RU" altLang="ru-RU" b="1" smtClean="0">
                <a:solidFill>
                  <a:srgbClr val="00B050"/>
                </a:solidFill>
              </a:rPr>
              <a:t/>
            </a:r>
            <a:br>
              <a:rPr lang="ru-RU" altLang="ru-RU" b="1" smtClean="0">
                <a:solidFill>
                  <a:srgbClr val="00B050"/>
                </a:solidFill>
              </a:rPr>
            </a:br>
            <a:r>
              <a:rPr lang="ru-RU" altLang="ru-RU" sz="4000" b="1" smtClean="0">
                <a:solidFill>
                  <a:srgbClr val="009900"/>
                </a:solidFill>
              </a:rPr>
              <a:t>Издательский центр                             «Все о стандарте»</a:t>
            </a:r>
            <a:endParaRPr lang="ru-RU" altLang="ru-RU" smtClean="0">
              <a:solidFill>
                <a:srgbClr val="00B050"/>
              </a:solidFill>
            </a:endParaRPr>
          </a:p>
        </p:txBody>
      </p:sp>
      <p:pic>
        <p:nvPicPr>
          <p:cNvPr id="337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429124" y="2357430"/>
            <a:ext cx="4357718" cy="324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6600"/>
            </a:solidFill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857250" y="4786313"/>
            <a:ext cx="3286125" cy="428625"/>
          </a:xfrm>
          <a:prstGeom prst="rect">
            <a:avLst/>
          </a:prstGeom>
        </p:spPr>
        <p:txBody>
          <a:bodyPr anchor="b"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b="1" cap="small" dirty="0">
                <a:solidFill>
                  <a:srgbClr val="006600"/>
                </a:solidFill>
                <a:ea typeface="+mj-ea"/>
                <a:cs typeface="Arial" pitchFamily="34" charset="0"/>
              </a:rPr>
              <a:t>Работа на сайте МАДОУ</a:t>
            </a:r>
          </a:p>
        </p:txBody>
      </p:sp>
      <p:pic>
        <p:nvPicPr>
          <p:cNvPr id="4" name="Picture 14" descr="IMG_595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428736"/>
            <a:ext cx="4317076" cy="324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66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4857750" y="6000750"/>
            <a:ext cx="3286125" cy="428625"/>
          </a:xfrm>
          <a:prstGeom prst="rect">
            <a:avLst/>
          </a:prstGeom>
        </p:spPr>
        <p:txBody>
          <a:bodyPr anchor="b"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b="1" cap="small" dirty="0">
                <a:solidFill>
                  <a:srgbClr val="006600"/>
                </a:solidFill>
                <a:ea typeface="+mj-ea"/>
                <a:cs typeface="Arial" pitchFamily="34" charset="0"/>
              </a:rPr>
              <a:t>Страница сайта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sz="2000" b="1" cap="small" dirty="0">
                <a:solidFill>
                  <a:srgbClr val="006600"/>
                </a:solidFill>
                <a:ea typeface="+mj-ea"/>
                <a:cs typeface="Arial" pitchFamily="34" charset="0"/>
              </a:rPr>
              <a:t>ФГОС ДО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>
          <a:xfrm>
            <a:off x="357188" y="-142875"/>
            <a:ext cx="8229600" cy="357188"/>
          </a:xfrm>
        </p:spPr>
        <p:txBody>
          <a:bodyPr/>
          <a:lstStyle/>
          <a:p>
            <a:r>
              <a:rPr lang="ru-RU" altLang="ru-RU" b="1" smtClean="0">
                <a:solidFill>
                  <a:srgbClr val="00B050"/>
                </a:solidFill>
              </a:rPr>
              <a:t/>
            </a:r>
            <a:br>
              <a:rPr lang="ru-RU" altLang="ru-RU" b="1" smtClean="0">
                <a:solidFill>
                  <a:srgbClr val="00B050"/>
                </a:solidFill>
              </a:rPr>
            </a:br>
            <a:r>
              <a:rPr lang="ru-RU" altLang="ru-RU" sz="4000" b="1" smtClean="0">
                <a:solidFill>
                  <a:srgbClr val="009900"/>
                </a:solidFill>
              </a:rPr>
              <a:t>Конкурсы</a:t>
            </a:r>
            <a:endParaRPr lang="ru-RU" altLang="ru-RU" smtClean="0">
              <a:solidFill>
                <a:srgbClr val="00B050"/>
              </a:solidFill>
            </a:endParaRPr>
          </a:p>
        </p:txBody>
      </p:sp>
      <p:pic>
        <p:nvPicPr>
          <p:cNvPr id="34819" name="Picture 3" descr="D:\фото\мастер-класс по театрал\DSC015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071546"/>
            <a:ext cx="4320558" cy="324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66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4818" name="Picture 2" descr="D:\фото\Мероприятия с педагогами\IMG_428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357686" y="2214554"/>
            <a:ext cx="4320000" cy="324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6600"/>
            </a:solidFill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785813" y="4500563"/>
            <a:ext cx="3286125" cy="428625"/>
          </a:xfrm>
          <a:prstGeom prst="rect">
            <a:avLst/>
          </a:prstGeom>
        </p:spPr>
        <p:txBody>
          <a:bodyPr anchor="b"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b="1" cap="small" dirty="0">
                <a:solidFill>
                  <a:srgbClr val="006600"/>
                </a:solidFill>
                <a:ea typeface="+mj-ea"/>
                <a:cs typeface="Arial" pitchFamily="34" charset="0"/>
              </a:rPr>
              <a:t>Конкурс «Дуэт»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5000625" y="5857875"/>
            <a:ext cx="3286125" cy="428625"/>
          </a:xfrm>
          <a:prstGeom prst="rect">
            <a:avLst/>
          </a:prstGeom>
        </p:spPr>
        <p:txBody>
          <a:bodyPr anchor="b"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b="1" cap="small" dirty="0">
                <a:solidFill>
                  <a:srgbClr val="006600"/>
                </a:solidFill>
                <a:ea typeface="+mj-ea"/>
                <a:cs typeface="Arial" pitchFamily="34" charset="0"/>
              </a:rPr>
              <a:t>Конкурс «Умелые руки – не знают скуки</a:t>
            </a:r>
            <a:r>
              <a:rPr lang="ru-RU" sz="2000" b="1" cap="small" dirty="0">
                <a:solidFill>
                  <a:srgbClr val="006600"/>
                </a:solidFill>
                <a:ea typeface="+mj-ea"/>
                <a:cs typeface="Arial" pitchFamily="34" charset="0"/>
              </a:rPr>
              <a:t>»</a:t>
            </a:r>
            <a:endParaRPr lang="ru-RU" sz="2000" b="1" cap="small" dirty="0">
              <a:solidFill>
                <a:srgbClr val="006600"/>
              </a:solidFill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>
          <a:xfrm>
            <a:off x="357188" y="-142875"/>
            <a:ext cx="8229600" cy="642938"/>
          </a:xfrm>
        </p:spPr>
        <p:txBody>
          <a:bodyPr/>
          <a:lstStyle/>
          <a:p>
            <a:r>
              <a:rPr lang="ru-RU" altLang="ru-RU" b="1" smtClean="0">
                <a:solidFill>
                  <a:srgbClr val="00B050"/>
                </a:solidFill>
              </a:rPr>
              <a:t/>
            </a:r>
            <a:br>
              <a:rPr lang="ru-RU" altLang="ru-RU" b="1" smtClean="0">
                <a:solidFill>
                  <a:srgbClr val="00B050"/>
                </a:solidFill>
              </a:rPr>
            </a:br>
            <a:endParaRPr lang="ru-RU" altLang="ru-RU" smtClean="0">
              <a:solidFill>
                <a:srgbClr val="00B050"/>
              </a:solidFill>
            </a:endParaRPr>
          </a:p>
        </p:txBody>
      </p:sp>
      <p:sp>
        <p:nvSpPr>
          <p:cNvPr id="14339" name="Содержимое 2"/>
          <p:cNvSpPr>
            <a:spLocks noGrp="1"/>
          </p:cNvSpPr>
          <p:nvPr>
            <p:ph idx="1"/>
          </p:nvPr>
        </p:nvSpPr>
        <p:spPr>
          <a:xfrm>
            <a:off x="642938" y="1357313"/>
            <a:ext cx="7786687" cy="4071937"/>
          </a:xfrm>
        </p:spPr>
        <p:txBody>
          <a:bodyPr/>
          <a:lstStyle/>
          <a:p>
            <a:pPr marL="0" indent="0" algn="just">
              <a:spcBef>
                <a:spcPts val="0"/>
              </a:spcBef>
              <a:buFontTx/>
              <a:buNone/>
              <a:defRPr/>
            </a:pPr>
            <a:r>
              <a:rPr lang="ru-RU" sz="2400" b="1" dirty="0" smtClean="0">
                <a:solidFill>
                  <a:srgbClr val="002060"/>
                </a:solidFill>
              </a:rPr>
              <a:t>	</a:t>
            </a:r>
            <a:endParaRPr lang="ru-RU" b="1" dirty="0" smtClean="0">
              <a:solidFill>
                <a:srgbClr val="002060"/>
              </a:solidFill>
            </a:endParaRPr>
          </a:p>
          <a:p>
            <a:pPr>
              <a:buFontTx/>
              <a:buNone/>
              <a:defRPr/>
            </a:pPr>
            <a:endParaRPr lang="ru-RU" dirty="0" smtClean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509588" y="9525"/>
            <a:ext cx="8491537" cy="20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ru-RU" sz="4400" b="1" kern="0" dirty="0">
                <a:solidFill>
                  <a:srgbClr val="00B050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4400" b="1" kern="0" dirty="0">
                <a:solidFill>
                  <a:srgbClr val="00B050"/>
                </a:solidFill>
                <a:latin typeface="+mj-lt"/>
                <a:ea typeface="+mj-ea"/>
                <a:cs typeface="+mj-cs"/>
              </a:rPr>
            </a:br>
            <a:r>
              <a:rPr lang="ru-RU" sz="4000" b="1" kern="0" dirty="0">
                <a:solidFill>
                  <a:srgbClr val="008000"/>
                </a:solidFill>
                <a:latin typeface="+mj-lt"/>
                <a:ea typeface="+mj-ea"/>
                <a:cs typeface="+mj-cs"/>
              </a:rPr>
              <a:t>По ступеням мастерства</a:t>
            </a:r>
            <a:endParaRPr lang="ru-RU" sz="4400" kern="0" dirty="0">
              <a:solidFill>
                <a:srgbClr val="008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3" descr="D:\МАДОУ\фото МДОУ №1\Лесенка успеха\Лесенка 2\DSCN0310.JPG"/>
          <p:cNvPicPr>
            <a:picLocks noChangeAspect="1" noChangeArrowheads="1"/>
          </p:cNvPicPr>
          <p:nvPr/>
        </p:nvPicPr>
        <p:blipFill>
          <a:blip r:embed="rId2" cstate="print"/>
          <a:srcRect l="10914" t="2646"/>
          <a:stretch>
            <a:fillRect/>
          </a:stretch>
        </p:blipFill>
        <p:spPr bwMode="auto">
          <a:xfrm>
            <a:off x="500034" y="1142984"/>
            <a:ext cx="4295738" cy="324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66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2" descr="G:\IMG_10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2071678"/>
            <a:ext cx="4320000" cy="324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66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714375" y="5429250"/>
            <a:ext cx="3286125" cy="428625"/>
          </a:xfrm>
          <a:prstGeom prst="rect">
            <a:avLst/>
          </a:prstGeom>
        </p:spPr>
        <p:txBody>
          <a:bodyPr anchor="b"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b="1" dirty="0">
                <a:solidFill>
                  <a:srgbClr val="006600"/>
                </a:solidFill>
                <a:cs typeface="Arial" pitchFamily="34" charset="0"/>
              </a:rPr>
              <a:t>Победитель муниципального этапа областного конкурса «Лесенка успеха – 2012» </a:t>
            </a:r>
            <a:endParaRPr lang="ru-RU" sz="2000" b="1" cap="small" dirty="0">
              <a:solidFill>
                <a:srgbClr val="006600"/>
              </a:solidFill>
              <a:ea typeface="+mj-ea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357688" y="5500688"/>
            <a:ext cx="4572000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b="1" dirty="0">
                <a:solidFill>
                  <a:srgbClr val="006600"/>
                </a:solidFill>
                <a:cs typeface="Arial" pitchFamily="34" charset="0"/>
              </a:rPr>
              <a:t>Лауреат областного конкурса «Лесенка успеха – </a:t>
            </a:r>
            <a:r>
              <a:rPr lang="ru-RU" sz="2000" b="1" dirty="0">
                <a:solidFill>
                  <a:srgbClr val="006600"/>
                </a:solidFill>
                <a:cs typeface="Arial" pitchFamily="34" charset="0"/>
              </a:rPr>
              <a:t>2013» </a:t>
            </a:r>
            <a:endParaRPr lang="ru-RU" sz="2000" b="1" cap="small" dirty="0">
              <a:solidFill>
                <a:srgbClr val="006600"/>
              </a:solidFill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>
          <a:xfrm>
            <a:off x="571500" y="2357438"/>
            <a:ext cx="8229600" cy="642937"/>
          </a:xfrm>
        </p:spPr>
        <p:txBody>
          <a:bodyPr/>
          <a:lstStyle/>
          <a:p>
            <a:r>
              <a:rPr lang="ru-RU" altLang="ru-RU" b="1" smtClean="0">
                <a:solidFill>
                  <a:srgbClr val="00B050"/>
                </a:solidFill>
              </a:rPr>
              <a:t/>
            </a:r>
            <a:br>
              <a:rPr lang="ru-RU" altLang="ru-RU" b="1" smtClean="0">
                <a:solidFill>
                  <a:srgbClr val="00B050"/>
                </a:solidFill>
              </a:rPr>
            </a:br>
            <a:r>
              <a:rPr lang="ru-RU" altLang="ru-RU" sz="4000" b="1" smtClean="0">
                <a:solidFill>
                  <a:srgbClr val="008000"/>
                </a:solidFill>
              </a:rPr>
              <a:t>Благодарим за внимание! </a:t>
            </a:r>
            <a:endParaRPr lang="ru-RU" altLang="ru-RU" smtClean="0">
              <a:solidFill>
                <a:srgbClr val="008000"/>
              </a:solidFill>
            </a:endParaRPr>
          </a:p>
        </p:txBody>
      </p:sp>
      <p:sp>
        <p:nvSpPr>
          <p:cNvPr id="28675" name="Прямоугольник 2"/>
          <p:cNvSpPr>
            <a:spLocks noChangeArrowheads="1"/>
          </p:cNvSpPr>
          <p:nvPr/>
        </p:nvSpPr>
        <p:spPr bwMode="auto">
          <a:xfrm>
            <a:off x="4357688" y="4714875"/>
            <a:ext cx="4572000" cy="170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ru-RU" altLang="ru-RU" sz="2400" b="1">
                <a:solidFill>
                  <a:srgbClr val="006600"/>
                </a:solidFill>
                <a:cs typeface="Arial" panose="020B0604020202020204" pitchFamily="34" charset="0"/>
              </a:rPr>
              <a:t>652560  г. Полысаево, </a:t>
            </a:r>
          </a:p>
          <a:p>
            <a:pPr>
              <a:lnSpc>
                <a:spcPct val="75000"/>
              </a:lnSpc>
              <a:spcBef>
                <a:spcPct val="50000"/>
              </a:spcBef>
            </a:pPr>
            <a:r>
              <a:rPr lang="ru-RU" altLang="ru-RU" sz="2400" b="1">
                <a:solidFill>
                  <a:srgbClr val="006600"/>
                </a:solidFill>
                <a:cs typeface="Arial" panose="020B0604020202020204" pitchFamily="34" charset="0"/>
              </a:rPr>
              <a:t>ул. Крупской, 130 «А» </a:t>
            </a:r>
          </a:p>
          <a:p>
            <a:pPr>
              <a:lnSpc>
                <a:spcPct val="75000"/>
              </a:lnSpc>
              <a:spcBef>
                <a:spcPct val="50000"/>
              </a:spcBef>
            </a:pPr>
            <a:r>
              <a:rPr lang="ru-RU" altLang="ru-RU" sz="2400" b="1">
                <a:solidFill>
                  <a:srgbClr val="006600"/>
                </a:solidFill>
                <a:cs typeface="Arial" panose="020B0604020202020204" pitchFamily="34" charset="0"/>
              </a:rPr>
              <a:t>МАДОУ № 1</a:t>
            </a:r>
          </a:p>
          <a:p>
            <a:pPr>
              <a:lnSpc>
                <a:spcPct val="75000"/>
              </a:lnSpc>
              <a:spcBef>
                <a:spcPct val="50000"/>
              </a:spcBef>
            </a:pPr>
            <a:r>
              <a:rPr lang="ru-RU" altLang="ru-RU" sz="2400" b="1">
                <a:solidFill>
                  <a:srgbClr val="006600"/>
                </a:solidFill>
                <a:cs typeface="Arial" panose="020B0604020202020204" pitchFamily="34" charset="0"/>
              </a:rPr>
              <a:t>тел. 8(38456)26184</a:t>
            </a:r>
            <a:endParaRPr lang="ru-RU" altLang="ru-RU">
              <a:solidFill>
                <a:srgbClr val="0066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285750" y="214313"/>
            <a:ext cx="8501063" cy="1143000"/>
          </a:xfrm>
        </p:spPr>
        <p:txBody>
          <a:bodyPr/>
          <a:lstStyle/>
          <a:p>
            <a:r>
              <a:rPr lang="ru-RU" altLang="ru-RU" sz="4000" b="1" smtClean="0">
                <a:solidFill>
                  <a:srgbClr val="009900"/>
                </a:solidFill>
              </a:rPr>
              <a:t>Совокупность требований ФГОС ДО</a:t>
            </a: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57158" y="1571612"/>
          <a:ext cx="8572560" cy="5143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1"/>
          <p:cNvSpPr>
            <a:spLocks noGrp="1" noChangeArrowheads="1"/>
          </p:cNvSpPr>
          <p:nvPr>
            <p:ph type="title"/>
          </p:nvPr>
        </p:nvSpPr>
        <p:spPr>
          <a:xfrm>
            <a:off x="428625" y="142875"/>
            <a:ext cx="7467600" cy="708025"/>
          </a:xfrm>
        </p:spPr>
        <p:txBody>
          <a:bodyPr>
            <a:spAutoFit/>
          </a:bodyPr>
          <a:lstStyle/>
          <a:p>
            <a:pPr eaLnBrk="1" hangingPunct="1"/>
            <a:r>
              <a:rPr lang="ru-RU" altLang="ru-RU" sz="3600" b="1" smtClean="0">
                <a:solidFill>
                  <a:srgbClr val="00B050"/>
                </a:solidFill>
                <a:cs typeface="Arial" panose="020B0604020202020204" pitchFamily="34" charset="0"/>
              </a:rPr>
              <a:t>        </a:t>
            </a:r>
            <a:r>
              <a:rPr lang="ru-RU" altLang="ru-RU" sz="4000" b="1" smtClean="0">
                <a:solidFill>
                  <a:srgbClr val="009900"/>
                </a:solidFill>
                <a:cs typeface="Arial" panose="020B0604020202020204" pitchFamily="34" charset="0"/>
              </a:rPr>
              <a:t>Кадровый потенциал</a:t>
            </a:r>
            <a:endParaRPr lang="ru-RU" altLang="ru-RU" sz="4000" b="1" smtClean="0">
              <a:solidFill>
                <a:srgbClr val="0099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26" name="Диаграмма 5"/>
          <p:cNvGraphicFramePr>
            <a:graphicFrameLocks/>
          </p:cNvGraphicFramePr>
          <p:nvPr/>
        </p:nvGraphicFramePr>
        <p:xfrm>
          <a:off x="285750" y="928688"/>
          <a:ext cx="3571875" cy="2928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r:id="rId3" imgW="3572566" imgH="2932430" progId="Excel.Chart.8">
                  <p:embed/>
                </p:oleObj>
              </mc:Choice>
              <mc:Fallback>
                <p:oleObj r:id="rId3" imgW="3572566" imgH="2932430" progId="Excel.Chart.8">
                  <p:embed/>
                  <p:pic>
                    <p:nvPicPr>
                      <p:cNvPr id="0" name="Диаграмма 5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50" y="928688"/>
                        <a:ext cx="3571875" cy="29289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Диаграмма 6"/>
          <p:cNvGraphicFramePr>
            <a:graphicFrameLocks/>
          </p:cNvGraphicFramePr>
          <p:nvPr/>
        </p:nvGraphicFramePr>
        <p:xfrm>
          <a:off x="3643313" y="642938"/>
          <a:ext cx="5500687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r:id="rId5" imgW="5499069" imgH="4066384" progId="Excel.Chart.8">
                  <p:embed/>
                </p:oleObj>
              </mc:Choice>
              <mc:Fallback>
                <p:oleObj r:id="rId5" imgW="5499069" imgH="4066384" progId="Excel.Chart.8">
                  <p:embed/>
                  <p:pic>
                    <p:nvPicPr>
                      <p:cNvPr id="0" name="Диаграмма 6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43313" y="642938"/>
                        <a:ext cx="5500687" cy="406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8" name="Диаграмма 7"/>
          <p:cNvGraphicFramePr>
            <a:graphicFrameLocks/>
          </p:cNvGraphicFramePr>
          <p:nvPr/>
        </p:nvGraphicFramePr>
        <p:xfrm>
          <a:off x="214313" y="3643313"/>
          <a:ext cx="5929312" cy="2992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r:id="rId7" imgW="5931922" imgH="2993395" progId="Excel.Chart.8">
                  <p:embed/>
                </p:oleObj>
              </mc:Choice>
              <mc:Fallback>
                <p:oleObj r:id="rId7" imgW="5931922" imgH="2993395" progId="Excel.Chart.8">
                  <p:embed/>
                  <p:pic>
                    <p:nvPicPr>
                      <p:cNvPr id="0" name="Диаграмма 7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313" y="3643313"/>
                        <a:ext cx="5929312" cy="29924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>
          <a:xfrm>
            <a:off x="428625" y="214313"/>
            <a:ext cx="8229600" cy="642937"/>
          </a:xfrm>
        </p:spPr>
        <p:txBody>
          <a:bodyPr/>
          <a:lstStyle/>
          <a:p>
            <a:r>
              <a:rPr lang="ru-RU" altLang="ru-RU" b="1" smtClean="0">
                <a:solidFill>
                  <a:srgbClr val="00B050"/>
                </a:solidFill>
              </a:rPr>
              <a:t/>
            </a:r>
            <a:br>
              <a:rPr lang="ru-RU" altLang="ru-RU" b="1" smtClean="0">
                <a:solidFill>
                  <a:srgbClr val="00B050"/>
                </a:solidFill>
              </a:rPr>
            </a:br>
            <a:r>
              <a:rPr lang="ru-RU" altLang="ru-RU" sz="4000" b="1" smtClean="0">
                <a:solidFill>
                  <a:srgbClr val="009900"/>
                </a:solidFill>
              </a:rPr>
              <a:t> Компетенции педагога</a:t>
            </a:r>
            <a:r>
              <a:rPr lang="ru-RU" altLang="ru-RU" sz="4000" smtClean="0">
                <a:solidFill>
                  <a:srgbClr val="00B050"/>
                </a:solidFill>
              </a:rPr>
              <a:t/>
            </a:r>
            <a:br>
              <a:rPr lang="ru-RU" altLang="ru-RU" sz="4000" smtClean="0">
                <a:solidFill>
                  <a:srgbClr val="00B050"/>
                </a:solidFill>
              </a:rPr>
            </a:br>
            <a:endParaRPr lang="ru-RU" altLang="ru-RU" smtClean="0">
              <a:solidFill>
                <a:srgbClr val="00B050"/>
              </a:solidFill>
            </a:endParaRPr>
          </a:p>
        </p:txBody>
      </p:sp>
      <p:sp>
        <p:nvSpPr>
          <p:cNvPr id="6147" name="Содержимое 2"/>
          <p:cNvSpPr>
            <a:spLocks noGrp="1"/>
          </p:cNvSpPr>
          <p:nvPr>
            <p:ph idx="1"/>
          </p:nvPr>
        </p:nvSpPr>
        <p:spPr>
          <a:xfrm>
            <a:off x="357188" y="1000125"/>
            <a:ext cx="8229600" cy="4883150"/>
          </a:xfrm>
        </p:spPr>
        <p:txBody>
          <a:bodyPr/>
          <a:lstStyle/>
          <a:p>
            <a:pPr marL="0" indent="0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ru-RU" altLang="ru-RU" b="1" smtClean="0">
                <a:solidFill>
                  <a:srgbClr val="002060"/>
                </a:solidFill>
              </a:rPr>
              <a:t> </a:t>
            </a:r>
            <a:r>
              <a:rPr lang="ru-RU" altLang="ru-RU" b="1" smtClean="0">
                <a:solidFill>
                  <a:srgbClr val="006600"/>
                </a:solidFill>
              </a:rPr>
              <a:t>Профессиональные</a:t>
            </a:r>
          </a:p>
          <a:p>
            <a:pPr marL="0" indent="0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ru-RU" altLang="ru-RU" b="1" smtClean="0">
                <a:solidFill>
                  <a:srgbClr val="006600"/>
                </a:solidFill>
              </a:rPr>
              <a:t> Общенаучные</a:t>
            </a:r>
          </a:p>
          <a:p>
            <a:pPr marL="0" indent="0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ru-RU" altLang="ru-RU" b="1" smtClean="0">
                <a:solidFill>
                  <a:srgbClr val="006600"/>
                </a:solidFill>
              </a:rPr>
              <a:t> Универсальные</a:t>
            </a:r>
          </a:p>
          <a:p>
            <a:pPr marL="0" indent="0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ru-RU" altLang="ru-RU" b="1" smtClean="0">
                <a:solidFill>
                  <a:srgbClr val="006600"/>
                </a:solidFill>
              </a:rPr>
              <a:t> Социальные</a:t>
            </a:r>
          </a:p>
          <a:p>
            <a:pPr marL="0" indent="0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ru-RU" altLang="ru-RU" b="1" smtClean="0">
                <a:solidFill>
                  <a:srgbClr val="006600"/>
                </a:solidFill>
              </a:rPr>
              <a:t> Личностные</a:t>
            </a:r>
          </a:p>
          <a:p>
            <a:pPr marL="0" indent="0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ru-RU" altLang="ru-RU" b="1" smtClean="0">
                <a:solidFill>
                  <a:srgbClr val="006600"/>
                </a:solidFill>
              </a:rPr>
              <a:t> Проектные</a:t>
            </a:r>
          </a:p>
          <a:p>
            <a:pPr marL="0" indent="0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ru-RU" altLang="ru-RU" b="1" smtClean="0">
                <a:solidFill>
                  <a:srgbClr val="006600"/>
                </a:solidFill>
              </a:rPr>
              <a:t> Диагностические</a:t>
            </a:r>
          </a:p>
          <a:p>
            <a:pPr marL="0" indent="0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ru-RU" altLang="ru-RU" b="1" smtClean="0">
                <a:solidFill>
                  <a:srgbClr val="006600"/>
                </a:solidFill>
              </a:rPr>
              <a:t> Коррекционные</a:t>
            </a:r>
          </a:p>
          <a:p>
            <a:pPr marL="0" indent="0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ru-RU" altLang="ru-RU" b="1" smtClean="0">
                <a:solidFill>
                  <a:srgbClr val="006600"/>
                </a:solidFill>
              </a:rPr>
              <a:t> Информационно-коммуникативные</a:t>
            </a:r>
          </a:p>
          <a:p>
            <a:pPr marL="0" indent="0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ru-RU" altLang="ru-RU" b="1" smtClean="0">
                <a:solidFill>
                  <a:srgbClr val="006600"/>
                </a:solidFill>
              </a:rPr>
              <a:t> Научно-исследовательские</a:t>
            </a:r>
          </a:p>
          <a:p>
            <a:pPr marL="0" indent="0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ru-RU" altLang="ru-RU" b="1" smtClean="0">
                <a:solidFill>
                  <a:srgbClr val="006600"/>
                </a:solidFill>
              </a:rPr>
              <a:t> Профессионального саморазвития</a:t>
            </a:r>
            <a:endParaRPr lang="ru-RU" altLang="ru-RU" smtClean="0">
              <a:solidFill>
                <a:srgbClr val="0066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>
          <a:xfrm>
            <a:off x="571500" y="0"/>
            <a:ext cx="8229600" cy="357188"/>
          </a:xfrm>
        </p:spPr>
        <p:txBody>
          <a:bodyPr/>
          <a:lstStyle/>
          <a:p>
            <a:r>
              <a:rPr lang="ru-RU" altLang="ru-RU" b="1" smtClean="0">
                <a:solidFill>
                  <a:srgbClr val="00B050"/>
                </a:solidFill>
              </a:rPr>
              <a:t/>
            </a:r>
            <a:br>
              <a:rPr lang="ru-RU" altLang="ru-RU" b="1" smtClean="0">
                <a:solidFill>
                  <a:srgbClr val="00B050"/>
                </a:solidFill>
              </a:rPr>
            </a:br>
            <a:r>
              <a:rPr lang="ru-RU" altLang="ru-RU" b="1" smtClean="0">
                <a:solidFill>
                  <a:srgbClr val="00B050"/>
                </a:solidFill>
              </a:rPr>
              <a:t/>
            </a:r>
            <a:br>
              <a:rPr lang="ru-RU" altLang="ru-RU" b="1" smtClean="0">
                <a:solidFill>
                  <a:srgbClr val="00B050"/>
                </a:solidFill>
              </a:rPr>
            </a:br>
            <a:r>
              <a:rPr lang="ru-RU" altLang="ru-RU" sz="4000" b="1" smtClean="0">
                <a:solidFill>
                  <a:srgbClr val="009900"/>
                </a:solidFill>
              </a:rPr>
              <a:t>Методические формирования</a:t>
            </a:r>
            <a:r>
              <a:rPr lang="ru-RU" altLang="ru-RU" sz="4000" smtClean="0">
                <a:solidFill>
                  <a:srgbClr val="00B050"/>
                </a:solidFill>
              </a:rPr>
              <a:t/>
            </a:r>
            <a:br>
              <a:rPr lang="ru-RU" altLang="ru-RU" sz="4000" smtClean="0">
                <a:solidFill>
                  <a:srgbClr val="00B050"/>
                </a:solidFill>
              </a:rPr>
            </a:br>
            <a:endParaRPr lang="ru-RU" altLang="ru-RU" smtClean="0">
              <a:solidFill>
                <a:srgbClr val="00B050"/>
              </a:solidFill>
            </a:endParaRPr>
          </a:p>
        </p:txBody>
      </p:sp>
      <p:sp>
        <p:nvSpPr>
          <p:cNvPr id="7171" name="Содержимое 2"/>
          <p:cNvSpPr>
            <a:spLocks noGrp="1"/>
          </p:cNvSpPr>
          <p:nvPr>
            <p:ph idx="1"/>
          </p:nvPr>
        </p:nvSpPr>
        <p:spPr>
          <a:xfrm>
            <a:off x="500063" y="1500188"/>
            <a:ext cx="8358187" cy="5000625"/>
          </a:xfrm>
        </p:spPr>
        <p:txBody>
          <a:bodyPr/>
          <a:lstStyle/>
          <a:p>
            <a:pPr>
              <a:buFontTx/>
              <a:buNone/>
            </a:pPr>
            <a:endParaRPr lang="ru-RU" altLang="ru-RU" smtClean="0"/>
          </a:p>
          <a:p>
            <a:pPr>
              <a:buFontTx/>
              <a:buNone/>
            </a:pPr>
            <a:r>
              <a:rPr lang="ru-RU" altLang="ru-RU" sz="2000" b="1" smtClean="0"/>
              <a:t>   </a:t>
            </a:r>
            <a:endParaRPr lang="ru-RU" altLang="ru-RU" smtClean="0"/>
          </a:p>
        </p:txBody>
      </p:sp>
      <p:graphicFrame>
        <p:nvGraphicFramePr>
          <p:cNvPr id="4" name="Схема 3"/>
          <p:cNvGraphicFramePr/>
          <p:nvPr/>
        </p:nvGraphicFramePr>
        <p:xfrm>
          <a:off x="285720" y="1071546"/>
          <a:ext cx="8429684" cy="55007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357188" y="-142875"/>
            <a:ext cx="8229600" cy="642938"/>
          </a:xfrm>
        </p:spPr>
        <p:txBody>
          <a:bodyPr/>
          <a:lstStyle/>
          <a:p>
            <a:r>
              <a:rPr lang="ru-RU" altLang="ru-RU" b="1" smtClean="0">
                <a:solidFill>
                  <a:srgbClr val="00B050"/>
                </a:solidFill>
              </a:rPr>
              <a:t/>
            </a:r>
            <a:br>
              <a:rPr lang="ru-RU" altLang="ru-RU" b="1" smtClean="0">
                <a:solidFill>
                  <a:srgbClr val="00B050"/>
                </a:solidFill>
              </a:rPr>
            </a:br>
            <a:r>
              <a:rPr lang="ru-RU" altLang="ru-RU" b="1" smtClean="0">
                <a:solidFill>
                  <a:srgbClr val="00B050"/>
                </a:solidFill>
              </a:rPr>
              <a:t/>
            </a:r>
            <a:br>
              <a:rPr lang="ru-RU" altLang="ru-RU" b="1" smtClean="0">
                <a:solidFill>
                  <a:srgbClr val="00B050"/>
                </a:solidFill>
              </a:rPr>
            </a:br>
            <a:r>
              <a:rPr lang="ru-RU" altLang="ru-RU" b="1" smtClean="0">
                <a:solidFill>
                  <a:srgbClr val="00B050"/>
                </a:solidFill>
              </a:rPr>
              <a:t/>
            </a:r>
            <a:br>
              <a:rPr lang="ru-RU" altLang="ru-RU" b="1" smtClean="0">
                <a:solidFill>
                  <a:srgbClr val="00B050"/>
                </a:solidFill>
              </a:rPr>
            </a:br>
            <a:r>
              <a:rPr lang="ru-RU" altLang="ru-RU" sz="4000" b="1" smtClean="0">
                <a:solidFill>
                  <a:srgbClr val="009900"/>
                </a:solidFill>
              </a:rPr>
              <a:t>Проблемная группа </a:t>
            </a:r>
            <a:br>
              <a:rPr lang="ru-RU" altLang="ru-RU" sz="4000" b="1" smtClean="0">
                <a:solidFill>
                  <a:srgbClr val="009900"/>
                </a:solidFill>
              </a:rPr>
            </a:br>
            <a:r>
              <a:rPr lang="ru-RU" altLang="ru-RU" sz="4000" b="1" smtClean="0">
                <a:solidFill>
                  <a:srgbClr val="009900"/>
                </a:solidFill>
              </a:rPr>
              <a:t>«Изучаем стандарт»</a:t>
            </a:r>
            <a:r>
              <a:rPr lang="ru-RU" altLang="ru-RU" sz="4000" smtClean="0">
                <a:solidFill>
                  <a:srgbClr val="00B050"/>
                </a:solidFill>
              </a:rPr>
              <a:t/>
            </a:r>
            <a:br>
              <a:rPr lang="ru-RU" altLang="ru-RU" sz="4000" smtClean="0">
                <a:solidFill>
                  <a:srgbClr val="00B050"/>
                </a:solidFill>
              </a:rPr>
            </a:br>
            <a:endParaRPr lang="ru-RU" altLang="ru-RU" smtClean="0">
              <a:solidFill>
                <a:srgbClr val="00B050"/>
              </a:solidFill>
            </a:endParaRPr>
          </a:p>
        </p:txBody>
      </p:sp>
      <p:sp>
        <p:nvSpPr>
          <p:cNvPr id="14339" name="Содержимое 2"/>
          <p:cNvSpPr>
            <a:spLocks noGrp="1"/>
          </p:cNvSpPr>
          <p:nvPr>
            <p:ph idx="1"/>
          </p:nvPr>
        </p:nvSpPr>
        <p:spPr>
          <a:xfrm>
            <a:off x="571500" y="1643063"/>
            <a:ext cx="8001000" cy="2357437"/>
          </a:xfrm>
        </p:spPr>
        <p:txBody>
          <a:bodyPr/>
          <a:lstStyle/>
          <a:p>
            <a:pPr algn="just">
              <a:buFontTx/>
              <a:buNone/>
              <a:defRPr/>
            </a:pPr>
            <a:r>
              <a:rPr lang="ru-RU" sz="3600" b="1" dirty="0" smtClean="0">
                <a:solidFill>
                  <a:srgbClr val="006600"/>
                </a:solidFill>
              </a:rPr>
              <a:t>    Цель: </a:t>
            </a:r>
          </a:p>
          <a:p>
            <a:pPr marL="0" indent="0" algn="just">
              <a:buFontTx/>
              <a:buNone/>
              <a:defRPr/>
            </a:pPr>
            <a:r>
              <a:rPr lang="ru-RU" b="1" dirty="0" smtClean="0">
                <a:solidFill>
                  <a:srgbClr val="006600"/>
                </a:solidFill>
              </a:rPr>
              <a:t>оказание содействия педагогам                                                     в организации поэтапного введения ФГОС ДО</a:t>
            </a:r>
          </a:p>
          <a:p>
            <a:pPr>
              <a:buFontTx/>
              <a:buNone/>
              <a:defRPr/>
            </a:pPr>
            <a:r>
              <a:rPr lang="ru-RU" sz="2000" b="1" dirty="0" smtClean="0">
                <a:solidFill>
                  <a:srgbClr val="006600"/>
                </a:solidFill>
              </a:rPr>
              <a:t>   </a:t>
            </a:r>
            <a:endParaRPr lang="ru-RU" dirty="0" smtClean="0">
              <a:solidFill>
                <a:srgbClr val="006600"/>
              </a:solidFill>
            </a:endParaRPr>
          </a:p>
        </p:txBody>
      </p:sp>
      <p:pic>
        <p:nvPicPr>
          <p:cNvPr id="8196" name="Picture 7" descr="основные новости и события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38" y="3929063"/>
            <a:ext cx="533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>
          <a:xfrm>
            <a:off x="357188" y="0"/>
            <a:ext cx="8229600" cy="642938"/>
          </a:xfrm>
        </p:spPr>
        <p:txBody>
          <a:bodyPr/>
          <a:lstStyle/>
          <a:p>
            <a:r>
              <a:rPr lang="ru-RU" altLang="ru-RU" b="1" smtClean="0">
                <a:solidFill>
                  <a:srgbClr val="00B050"/>
                </a:solidFill>
              </a:rPr>
              <a:t/>
            </a:r>
            <a:br>
              <a:rPr lang="ru-RU" altLang="ru-RU" b="1" smtClean="0">
                <a:solidFill>
                  <a:srgbClr val="00B050"/>
                </a:solidFill>
              </a:rPr>
            </a:br>
            <a:r>
              <a:rPr lang="ru-RU" altLang="ru-RU" b="1" smtClean="0">
                <a:solidFill>
                  <a:srgbClr val="00B050"/>
                </a:solidFill>
              </a:rPr>
              <a:t/>
            </a:r>
            <a:br>
              <a:rPr lang="ru-RU" altLang="ru-RU" b="1" smtClean="0">
                <a:solidFill>
                  <a:srgbClr val="00B050"/>
                </a:solidFill>
              </a:rPr>
            </a:br>
            <a:r>
              <a:rPr lang="ru-RU" altLang="ru-RU" sz="4000" b="1" smtClean="0">
                <a:solidFill>
                  <a:srgbClr val="009900"/>
                </a:solidFill>
              </a:rPr>
              <a:t>Проблемная группа</a:t>
            </a:r>
            <a:br>
              <a:rPr lang="ru-RU" altLang="ru-RU" sz="4000" b="1" smtClean="0">
                <a:solidFill>
                  <a:srgbClr val="009900"/>
                </a:solidFill>
              </a:rPr>
            </a:br>
            <a:r>
              <a:rPr lang="ru-RU" altLang="ru-RU" sz="4000" b="1" smtClean="0">
                <a:solidFill>
                  <a:srgbClr val="009900"/>
                </a:solidFill>
              </a:rPr>
              <a:t>«Изучаем стандарт»</a:t>
            </a:r>
            <a:r>
              <a:rPr lang="ru-RU" altLang="ru-RU" sz="4000" smtClean="0">
                <a:solidFill>
                  <a:srgbClr val="00B050"/>
                </a:solidFill>
              </a:rPr>
              <a:t/>
            </a:r>
            <a:br>
              <a:rPr lang="ru-RU" altLang="ru-RU" sz="4000" smtClean="0">
                <a:solidFill>
                  <a:srgbClr val="00B050"/>
                </a:solidFill>
              </a:rPr>
            </a:br>
            <a:endParaRPr lang="ru-RU" altLang="ru-RU" smtClean="0">
              <a:solidFill>
                <a:srgbClr val="00B050"/>
              </a:solidFill>
            </a:endParaRPr>
          </a:p>
        </p:txBody>
      </p:sp>
      <p:pic>
        <p:nvPicPr>
          <p:cNvPr id="7" name="Picture 10" descr="IMG_5961"/>
          <p:cNvPicPr>
            <a:picLocks noChangeAspect="1" noChangeArrowheads="1"/>
          </p:cNvPicPr>
          <p:nvPr/>
        </p:nvPicPr>
        <p:blipFill>
          <a:blip r:embed="rId2" cstate="print"/>
          <a:srcRect t="7216" r="6193" b="6193"/>
          <a:stretch>
            <a:fillRect/>
          </a:stretch>
        </p:blipFill>
        <p:spPr bwMode="auto">
          <a:xfrm>
            <a:off x="500034" y="1500174"/>
            <a:ext cx="4333905" cy="32147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66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4" descr="IMG_1686"/>
          <p:cNvPicPr>
            <a:picLocks noChangeAspect="1" noChangeArrowheads="1"/>
          </p:cNvPicPr>
          <p:nvPr/>
        </p:nvPicPr>
        <p:blipFill>
          <a:blip r:embed="rId3" cstate="print"/>
          <a:srcRect l="6881" t="22933"/>
          <a:stretch>
            <a:fillRect/>
          </a:stretch>
        </p:blipFill>
        <p:spPr bwMode="auto">
          <a:xfrm>
            <a:off x="4286248" y="2714620"/>
            <a:ext cx="4320000" cy="32147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66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4929188" y="6143625"/>
            <a:ext cx="3071812" cy="428625"/>
          </a:xfrm>
          <a:prstGeom prst="rect">
            <a:avLst/>
          </a:prstGeom>
        </p:spPr>
        <p:txBody>
          <a:bodyPr anchor="b"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b="1" cap="small" dirty="0">
                <a:solidFill>
                  <a:srgbClr val="006600"/>
                </a:solidFill>
                <a:ea typeface="+mj-ea"/>
                <a:cs typeface="Arial" pitchFamily="34" charset="0"/>
              </a:rPr>
              <a:t>Круглый стол</a:t>
            </a: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857250" y="4857750"/>
            <a:ext cx="3071813" cy="428625"/>
          </a:xfrm>
          <a:prstGeom prst="rect">
            <a:avLst/>
          </a:prstGeom>
        </p:spPr>
        <p:txBody>
          <a:bodyPr anchor="b"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b="1" cap="small" dirty="0">
                <a:solidFill>
                  <a:srgbClr val="006600"/>
                </a:solidFill>
                <a:ea typeface="+mj-ea"/>
                <a:cs typeface="Arial" pitchFamily="34" charset="0"/>
              </a:rPr>
              <a:t>Обучающий семинар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357188" y="0"/>
            <a:ext cx="8229600" cy="285750"/>
          </a:xfrm>
        </p:spPr>
        <p:txBody>
          <a:bodyPr/>
          <a:lstStyle/>
          <a:p>
            <a:r>
              <a:rPr lang="ru-RU" altLang="ru-RU" b="1" smtClean="0">
                <a:solidFill>
                  <a:srgbClr val="00B050"/>
                </a:solidFill>
              </a:rPr>
              <a:t/>
            </a:r>
            <a:br>
              <a:rPr lang="ru-RU" altLang="ru-RU" b="1" smtClean="0">
                <a:solidFill>
                  <a:srgbClr val="00B050"/>
                </a:solidFill>
              </a:rPr>
            </a:br>
            <a:r>
              <a:rPr lang="ru-RU" altLang="ru-RU" b="1" smtClean="0">
                <a:solidFill>
                  <a:srgbClr val="00B050"/>
                </a:solidFill>
              </a:rPr>
              <a:t/>
            </a:r>
            <a:br>
              <a:rPr lang="ru-RU" altLang="ru-RU" b="1" smtClean="0">
                <a:solidFill>
                  <a:srgbClr val="00B050"/>
                </a:solidFill>
              </a:rPr>
            </a:br>
            <a:r>
              <a:rPr lang="ru-RU" altLang="ru-RU" sz="4000" b="1" smtClean="0">
                <a:solidFill>
                  <a:srgbClr val="009900"/>
                </a:solidFill>
              </a:rPr>
              <a:t>Творческая группа</a:t>
            </a:r>
            <a:r>
              <a:rPr lang="ru-RU" altLang="ru-RU" sz="4000" smtClean="0">
                <a:solidFill>
                  <a:srgbClr val="00B050"/>
                </a:solidFill>
              </a:rPr>
              <a:t/>
            </a:r>
            <a:br>
              <a:rPr lang="ru-RU" altLang="ru-RU" sz="4000" smtClean="0">
                <a:solidFill>
                  <a:srgbClr val="00B050"/>
                </a:solidFill>
              </a:rPr>
            </a:br>
            <a:endParaRPr lang="ru-RU" altLang="ru-RU" smtClean="0">
              <a:solidFill>
                <a:srgbClr val="00B050"/>
              </a:solidFill>
            </a:endParaRPr>
          </a:p>
        </p:txBody>
      </p:sp>
      <p:sp>
        <p:nvSpPr>
          <p:cNvPr id="14339" name="Содержимое 2"/>
          <p:cNvSpPr>
            <a:spLocks noGrp="1"/>
          </p:cNvSpPr>
          <p:nvPr>
            <p:ph idx="1"/>
          </p:nvPr>
        </p:nvSpPr>
        <p:spPr>
          <a:xfrm>
            <a:off x="642938" y="1143000"/>
            <a:ext cx="7786687" cy="2500313"/>
          </a:xfrm>
        </p:spPr>
        <p:txBody>
          <a:bodyPr/>
          <a:lstStyle/>
          <a:p>
            <a:pPr marL="0" indent="0" algn="just">
              <a:spcBef>
                <a:spcPts val="0"/>
              </a:spcBef>
              <a:buFontTx/>
              <a:buNone/>
              <a:defRPr/>
            </a:pP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smtClean="0">
                <a:solidFill>
                  <a:srgbClr val="006600"/>
                </a:solidFill>
              </a:rPr>
              <a:t>– </a:t>
            </a:r>
            <a:r>
              <a:rPr lang="ru-RU" b="1" dirty="0" smtClean="0">
                <a:solidFill>
                  <a:srgbClr val="006600"/>
                </a:solidFill>
              </a:rPr>
              <a:t>это добровольное объединение педагогов по изучению, разработке, обобщению материалов с целью поиска оптимальных путей развития изучаемой темы</a:t>
            </a:r>
          </a:p>
          <a:p>
            <a:pPr>
              <a:buFontTx/>
              <a:buNone/>
              <a:defRPr/>
            </a:pPr>
            <a:endParaRPr lang="ru-RU" dirty="0" smtClean="0"/>
          </a:p>
        </p:txBody>
      </p:sp>
      <p:pic>
        <p:nvPicPr>
          <p:cNvPr id="10244" name="Picture 5" descr="Royalty-Free (RF) Clip Art Collection: Teamwork by 3poD 61 High-Resolution Illustrations!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5" y="2786063"/>
            <a:ext cx="428625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2161</TotalTime>
  <Words>446</Words>
  <Application>Microsoft Office PowerPoint</Application>
  <PresentationFormat>Экран (4:3)</PresentationFormat>
  <Paragraphs>115</Paragraphs>
  <Slides>27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3" baseType="lpstr">
      <vt:lpstr>Arial</vt:lpstr>
      <vt:lpstr>Times New Roman</vt:lpstr>
      <vt:lpstr>Arial Black</vt:lpstr>
      <vt:lpstr>Wingdings</vt:lpstr>
      <vt:lpstr>Оформление по умолчанию</vt:lpstr>
      <vt:lpstr>Диаграмма Microsoft Office Excel</vt:lpstr>
      <vt:lpstr>Роль методических формирований                                         в повышении профессиональной компетенции педагогов ДОО</vt:lpstr>
      <vt:lpstr> Нормативно-правовое обеспечение</vt:lpstr>
      <vt:lpstr>Совокупность требований ФГОС ДО</vt:lpstr>
      <vt:lpstr>        Кадровый потенциал</vt:lpstr>
      <vt:lpstr>  Компетенции педагога </vt:lpstr>
      <vt:lpstr>  Методические формирования </vt:lpstr>
      <vt:lpstr>   Проблемная группа  «Изучаем стандарт» </vt:lpstr>
      <vt:lpstr>  Проблемная группа «Изучаем стандарт» </vt:lpstr>
      <vt:lpstr>  Творческая группа </vt:lpstr>
      <vt:lpstr> Творческая группа</vt:lpstr>
      <vt:lpstr>  Эколаборатория  «Хочу все знать» </vt:lpstr>
      <vt:lpstr> Эколаборатория  «Хочу все знать» </vt:lpstr>
      <vt:lpstr>  Центр конструктивной деятельности «Фиксики»</vt:lpstr>
      <vt:lpstr>Центр конструктивной деятельности «Фиксики»</vt:lpstr>
      <vt:lpstr>  МАДОУ № 1</vt:lpstr>
      <vt:lpstr> Мини-музей «Книговедение»</vt:lpstr>
      <vt:lpstr>Мини-музей «Книговедение»</vt:lpstr>
      <vt:lpstr> Мини-музей «Память»</vt:lpstr>
      <vt:lpstr>  Мини-музей  «Моя малая Родина»</vt:lpstr>
      <vt:lpstr> Школа молодого педагога</vt:lpstr>
      <vt:lpstr> Клуб «Наставник»</vt:lpstr>
      <vt:lpstr>Творческая мастерская</vt:lpstr>
      <vt:lpstr>Творческая мастерская</vt:lpstr>
      <vt:lpstr>  Издательский центр                             «Все о стандарте»</vt:lpstr>
      <vt:lpstr> Конкурсы</vt:lpstr>
      <vt:lpstr> </vt:lpstr>
      <vt:lpstr> Благодарим за внимание! </vt:lpstr>
    </vt:vector>
  </TitlesOfParts>
  <Company>rcnit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student</dc:creator>
  <cp:lastModifiedBy>Николай Труков</cp:lastModifiedBy>
  <cp:revision>106</cp:revision>
  <dcterms:created xsi:type="dcterms:W3CDTF">2005-11-29T07:49:02Z</dcterms:created>
  <dcterms:modified xsi:type="dcterms:W3CDTF">2023-01-11T02:36:18Z</dcterms:modified>
</cp:coreProperties>
</file>