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76" r:id="rId3"/>
    <p:sldMasterId id="2147483687" r:id="rId4"/>
  </p:sldMasterIdLst>
  <p:notesMasterIdLst>
    <p:notesMasterId r:id="rId27"/>
  </p:notesMasterIdLst>
  <p:sldIdLst>
    <p:sldId id="420" r:id="rId5"/>
    <p:sldId id="472" r:id="rId6"/>
    <p:sldId id="473" r:id="rId7"/>
    <p:sldId id="446" r:id="rId8"/>
    <p:sldId id="474" r:id="rId9"/>
    <p:sldId id="469" r:id="rId10"/>
    <p:sldId id="464" r:id="rId11"/>
    <p:sldId id="449" r:id="rId12"/>
    <p:sldId id="465" r:id="rId13"/>
    <p:sldId id="450" r:id="rId14"/>
    <p:sldId id="452" r:id="rId15"/>
    <p:sldId id="453" r:id="rId16"/>
    <p:sldId id="454" r:id="rId17"/>
    <p:sldId id="455" r:id="rId18"/>
    <p:sldId id="456" r:id="rId19"/>
    <p:sldId id="457" r:id="rId20"/>
    <p:sldId id="458" r:id="rId21"/>
    <p:sldId id="471" r:id="rId22"/>
    <p:sldId id="470" r:id="rId23"/>
    <p:sldId id="466" r:id="rId24"/>
    <p:sldId id="351" r:id="rId25"/>
    <p:sldId id="321" r:id="rId2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D1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18" autoAdjust="0"/>
    <p:restoredTop sz="95207" autoAdjust="0"/>
  </p:normalViewPr>
  <p:slideViewPr>
    <p:cSldViewPr>
      <p:cViewPr varScale="1">
        <p:scale>
          <a:sx n="83" d="100"/>
          <a:sy n="83" d="100"/>
        </p:scale>
        <p:origin x="123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5BB642-5E01-47AA-A402-7EFA033845FE}" type="doc">
      <dgm:prSet loTypeId="urn:microsoft.com/office/officeart/2005/8/layout/list1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5838F1F-6365-4B65-82AB-E58D6253F716}">
      <dgm:prSet phldrT="[Текст]" custT="1"/>
      <dgm:spPr/>
      <dgm:t>
        <a:bodyPr/>
        <a:lstStyle/>
        <a:p>
          <a:pPr algn="ctr"/>
          <a:r>
            <a:rPr lang="ru-RU" sz="3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ОРГАНИЗАЦИОННЫЙ</a:t>
          </a:r>
        </a:p>
        <a:p>
          <a:pPr algn="ctr"/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СЕНТЯБРЬ 2015</a:t>
          </a:r>
          <a:r>
            <a:rPr lang="en-US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года – ОКТЯБРЬ 2015</a:t>
          </a:r>
          <a:r>
            <a:rPr lang="en-US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года</a:t>
          </a:r>
          <a:endParaRPr lang="ru-RU" sz="2000" b="1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80FB324-6C72-4D9D-8E28-CA3B062459AE}" type="parTrans" cxnId="{A302850A-E9D3-4CAC-A6BD-E0FCE44E7EAE}">
      <dgm:prSet/>
      <dgm:spPr/>
      <dgm:t>
        <a:bodyPr/>
        <a:lstStyle/>
        <a:p>
          <a:endParaRPr lang="ru-RU"/>
        </a:p>
      </dgm:t>
    </dgm:pt>
    <dgm:pt modelId="{876110DF-E820-4194-A2C0-8A873E23D6DB}" type="sibTrans" cxnId="{A302850A-E9D3-4CAC-A6BD-E0FCE44E7EAE}">
      <dgm:prSet/>
      <dgm:spPr/>
      <dgm:t>
        <a:bodyPr/>
        <a:lstStyle/>
        <a:p>
          <a:endParaRPr lang="ru-RU"/>
        </a:p>
      </dgm:t>
    </dgm:pt>
    <dgm:pt modelId="{A9EC79FA-FBDA-488E-B495-B67F385C3AAB}">
      <dgm:prSet phldrT="[Текст]" custT="1"/>
      <dgm:spPr/>
      <dgm:t>
        <a:bodyPr/>
        <a:lstStyle/>
        <a:p>
          <a:pPr algn="ctr"/>
          <a:r>
            <a:rPr lang="ru-RU" sz="3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ПРАКТИЧЕСКИЙ</a:t>
          </a:r>
        </a:p>
        <a:p>
          <a:pPr algn="ctr"/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НОЯБРЬ 2015 года – АПРЕЛЬ 2016</a:t>
          </a:r>
          <a:r>
            <a:rPr lang="en-US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года</a:t>
          </a:r>
          <a:endParaRPr lang="ru-RU" sz="2000" b="1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047599C-6FF0-4D4B-8BCF-A5B31A09B1C0}" type="parTrans" cxnId="{ADD6D23D-117A-4665-B24E-3B82424702EF}">
      <dgm:prSet/>
      <dgm:spPr/>
      <dgm:t>
        <a:bodyPr/>
        <a:lstStyle/>
        <a:p>
          <a:endParaRPr lang="ru-RU"/>
        </a:p>
      </dgm:t>
    </dgm:pt>
    <dgm:pt modelId="{F739384F-14F7-4A9A-B95E-890E5E40F5AA}" type="sibTrans" cxnId="{ADD6D23D-117A-4665-B24E-3B82424702EF}">
      <dgm:prSet/>
      <dgm:spPr/>
      <dgm:t>
        <a:bodyPr/>
        <a:lstStyle/>
        <a:p>
          <a:endParaRPr lang="ru-RU"/>
        </a:p>
      </dgm:t>
    </dgm:pt>
    <dgm:pt modelId="{FA0F7AD0-F934-4BA6-B028-BA7DE3D7DAAF}">
      <dgm:prSet phldrT="[Текст]" custT="1"/>
      <dgm:spPr/>
      <dgm:t>
        <a:bodyPr/>
        <a:lstStyle/>
        <a:p>
          <a:pPr algn="ctr"/>
          <a:endParaRPr lang="ru-RU" sz="3200" b="1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3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ЗАКЛЮЧИТЕЛЬНЫЙ</a:t>
          </a:r>
        </a:p>
        <a:p>
          <a:pPr algn="ctr"/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МАЙ 2016</a:t>
          </a:r>
          <a:r>
            <a:rPr lang="en-US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года</a:t>
          </a:r>
        </a:p>
        <a:p>
          <a:pPr algn="ctr"/>
          <a:endParaRPr lang="ru-RU" sz="3200" b="1" dirty="0">
            <a:latin typeface="Arial" pitchFamily="34" charset="0"/>
            <a:cs typeface="Arial" pitchFamily="34" charset="0"/>
          </a:endParaRPr>
        </a:p>
      </dgm:t>
    </dgm:pt>
    <dgm:pt modelId="{5995DF35-46AF-4551-BCDB-AA969F90676E}" type="parTrans" cxnId="{BEFAF3AE-3DB7-4D9E-9E16-83BA2FBDDC3B}">
      <dgm:prSet/>
      <dgm:spPr/>
      <dgm:t>
        <a:bodyPr/>
        <a:lstStyle/>
        <a:p>
          <a:endParaRPr lang="ru-RU"/>
        </a:p>
      </dgm:t>
    </dgm:pt>
    <dgm:pt modelId="{E607CDE3-6C81-485C-9658-ED84E85F82A5}" type="sibTrans" cxnId="{BEFAF3AE-3DB7-4D9E-9E16-83BA2FBDDC3B}">
      <dgm:prSet/>
      <dgm:spPr/>
      <dgm:t>
        <a:bodyPr/>
        <a:lstStyle/>
        <a:p>
          <a:endParaRPr lang="ru-RU"/>
        </a:p>
      </dgm:t>
    </dgm:pt>
    <dgm:pt modelId="{4407DBD5-8204-42C5-B4DF-51987F2AA5C4}" type="pres">
      <dgm:prSet presAssocID="{2A5BB642-5E01-47AA-A402-7EFA033845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AD2DA3-0041-41AA-ABC7-CDFEFB4B8A78}" type="pres">
      <dgm:prSet presAssocID="{45838F1F-6365-4B65-82AB-E58D6253F716}" presName="parentLin" presStyleCnt="0"/>
      <dgm:spPr/>
      <dgm:t>
        <a:bodyPr/>
        <a:lstStyle/>
        <a:p>
          <a:endParaRPr lang="ru-RU"/>
        </a:p>
      </dgm:t>
    </dgm:pt>
    <dgm:pt modelId="{0421A7A2-1254-416E-84D4-2EAB53A6D364}" type="pres">
      <dgm:prSet presAssocID="{45838F1F-6365-4B65-82AB-E58D6253F71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F162178-C165-4876-B5D6-40E472F1C1E8}" type="pres">
      <dgm:prSet presAssocID="{45838F1F-6365-4B65-82AB-E58D6253F716}" presName="parentText" presStyleLbl="node1" presStyleIdx="0" presStyleCnt="3" custScaleX="1381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C9C40-5CFE-4837-80F3-2EA2BF58FE1E}" type="pres">
      <dgm:prSet presAssocID="{45838F1F-6365-4B65-82AB-E58D6253F716}" presName="negativeSpace" presStyleCnt="0"/>
      <dgm:spPr/>
      <dgm:t>
        <a:bodyPr/>
        <a:lstStyle/>
        <a:p>
          <a:endParaRPr lang="ru-RU"/>
        </a:p>
      </dgm:t>
    </dgm:pt>
    <dgm:pt modelId="{C1C82ABD-F485-4F58-9DC7-128E28B59C60}" type="pres">
      <dgm:prSet presAssocID="{45838F1F-6365-4B65-82AB-E58D6253F71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06BFD-6C25-4B2D-B757-16131FF35053}" type="pres">
      <dgm:prSet presAssocID="{876110DF-E820-4194-A2C0-8A873E23D6DB}" presName="spaceBetweenRectangles" presStyleCnt="0"/>
      <dgm:spPr/>
      <dgm:t>
        <a:bodyPr/>
        <a:lstStyle/>
        <a:p>
          <a:endParaRPr lang="ru-RU"/>
        </a:p>
      </dgm:t>
    </dgm:pt>
    <dgm:pt modelId="{CD7DBFBC-5926-47B3-937A-F4E3E64BBBB0}" type="pres">
      <dgm:prSet presAssocID="{A9EC79FA-FBDA-488E-B495-B67F385C3AAB}" presName="parentLin" presStyleCnt="0"/>
      <dgm:spPr/>
      <dgm:t>
        <a:bodyPr/>
        <a:lstStyle/>
        <a:p>
          <a:endParaRPr lang="ru-RU"/>
        </a:p>
      </dgm:t>
    </dgm:pt>
    <dgm:pt modelId="{99E9B78E-C0A7-4BF7-BC43-93CC366C01EB}" type="pres">
      <dgm:prSet presAssocID="{A9EC79FA-FBDA-488E-B495-B67F385C3AA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45D3A11-B132-4590-98F2-61D9BE19B4B3}" type="pres">
      <dgm:prSet presAssocID="{A9EC79FA-FBDA-488E-B495-B67F385C3AAB}" presName="parentText" presStyleLbl="node1" presStyleIdx="1" presStyleCnt="3" custScaleX="138265" custScaleY="1063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CC6DF-2510-4C25-8E0C-8AF6024ABDCD}" type="pres">
      <dgm:prSet presAssocID="{A9EC79FA-FBDA-488E-B495-B67F385C3AAB}" presName="negativeSpace" presStyleCnt="0"/>
      <dgm:spPr/>
      <dgm:t>
        <a:bodyPr/>
        <a:lstStyle/>
        <a:p>
          <a:endParaRPr lang="ru-RU"/>
        </a:p>
      </dgm:t>
    </dgm:pt>
    <dgm:pt modelId="{2962F834-251B-4C8E-8210-2BDD16194AF1}" type="pres">
      <dgm:prSet presAssocID="{A9EC79FA-FBDA-488E-B495-B67F385C3AA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3A94C-5A85-4643-B5BB-9FA1EA9DB1CA}" type="pres">
      <dgm:prSet presAssocID="{F739384F-14F7-4A9A-B95E-890E5E40F5AA}" presName="spaceBetweenRectangles" presStyleCnt="0"/>
      <dgm:spPr/>
      <dgm:t>
        <a:bodyPr/>
        <a:lstStyle/>
        <a:p>
          <a:endParaRPr lang="ru-RU"/>
        </a:p>
      </dgm:t>
    </dgm:pt>
    <dgm:pt modelId="{FDD7EAC9-B3E4-43D8-9992-BA6F1D85B6F9}" type="pres">
      <dgm:prSet presAssocID="{FA0F7AD0-F934-4BA6-B028-BA7DE3D7DAAF}" presName="parentLin" presStyleCnt="0"/>
      <dgm:spPr/>
      <dgm:t>
        <a:bodyPr/>
        <a:lstStyle/>
        <a:p>
          <a:endParaRPr lang="ru-RU"/>
        </a:p>
      </dgm:t>
    </dgm:pt>
    <dgm:pt modelId="{EBEE0C5A-5BFF-4B3F-8460-18DF1A089A71}" type="pres">
      <dgm:prSet presAssocID="{FA0F7AD0-F934-4BA6-B028-BA7DE3D7DAA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A2B94D6-4584-43D4-BAA2-FD2C4089402F}" type="pres">
      <dgm:prSet presAssocID="{FA0F7AD0-F934-4BA6-B028-BA7DE3D7DAAF}" presName="parentText" presStyleLbl="node1" presStyleIdx="2" presStyleCnt="3" custScaleX="142857" custScaleY="108035" custLinFactNeighborX="12528" custLinFactNeighborY="-19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A97BE-EEB8-4B65-A942-6C7D4E031E16}" type="pres">
      <dgm:prSet presAssocID="{FA0F7AD0-F934-4BA6-B028-BA7DE3D7DAAF}" presName="negativeSpace" presStyleCnt="0"/>
      <dgm:spPr/>
      <dgm:t>
        <a:bodyPr/>
        <a:lstStyle/>
        <a:p>
          <a:endParaRPr lang="ru-RU"/>
        </a:p>
      </dgm:t>
    </dgm:pt>
    <dgm:pt modelId="{AD1BAC2E-9282-443C-BEC5-B760ECD6B293}" type="pres">
      <dgm:prSet presAssocID="{FA0F7AD0-F934-4BA6-B028-BA7DE3D7DAA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DFDE6C-60EF-423F-BD30-F354992CF565}" type="presOf" srcId="{45838F1F-6365-4B65-82AB-E58D6253F716}" destId="{6F162178-C165-4876-B5D6-40E472F1C1E8}" srcOrd="1" destOrd="0" presId="urn:microsoft.com/office/officeart/2005/8/layout/list1"/>
    <dgm:cxn modelId="{22BE67C2-EDEC-499C-A479-74BFCF876A89}" type="presOf" srcId="{2A5BB642-5E01-47AA-A402-7EFA033845FE}" destId="{4407DBD5-8204-42C5-B4DF-51987F2AA5C4}" srcOrd="0" destOrd="0" presId="urn:microsoft.com/office/officeart/2005/8/layout/list1"/>
    <dgm:cxn modelId="{8A01D9A5-328D-4F2C-9D30-9630939E5FDE}" type="presOf" srcId="{FA0F7AD0-F934-4BA6-B028-BA7DE3D7DAAF}" destId="{EBEE0C5A-5BFF-4B3F-8460-18DF1A089A71}" srcOrd="0" destOrd="0" presId="urn:microsoft.com/office/officeart/2005/8/layout/list1"/>
    <dgm:cxn modelId="{1DE85931-A0B0-48AA-9F97-F60C4CBC388C}" type="presOf" srcId="{45838F1F-6365-4B65-82AB-E58D6253F716}" destId="{0421A7A2-1254-416E-84D4-2EAB53A6D364}" srcOrd="0" destOrd="0" presId="urn:microsoft.com/office/officeart/2005/8/layout/list1"/>
    <dgm:cxn modelId="{F402FF0D-9F65-4604-84D1-3A191AE1A387}" type="presOf" srcId="{A9EC79FA-FBDA-488E-B495-B67F385C3AAB}" destId="{345D3A11-B132-4590-98F2-61D9BE19B4B3}" srcOrd="1" destOrd="0" presId="urn:microsoft.com/office/officeart/2005/8/layout/list1"/>
    <dgm:cxn modelId="{90422040-200D-4981-93CF-D56AA9F772F4}" type="presOf" srcId="{FA0F7AD0-F934-4BA6-B028-BA7DE3D7DAAF}" destId="{4A2B94D6-4584-43D4-BAA2-FD2C4089402F}" srcOrd="1" destOrd="0" presId="urn:microsoft.com/office/officeart/2005/8/layout/list1"/>
    <dgm:cxn modelId="{ADD6D23D-117A-4665-B24E-3B82424702EF}" srcId="{2A5BB642-5E01-47AA-A402-7EFA033845FE}" destId="{A9EC79FA-FBDA-488E-B495-B67F385C3AAB}" srcOrd="1" destOrd="0" parTransId="{B047599C-6FF0-4D4B-8BCF-A5B31A09B1C0}" sibTransId="{F739384F-14F7-4A9A-B95E-890E5E40F5AA}"/>
    <dgm:cxn modelId="{BEFAF3AE-3DB7-4D9E-9E16-83BA2FBDDC3B}" srcId="{2A5BB642-5E01-47AA-A402-7EFA033845FE}" destId="{FA0F7AD0-F934-4BA6-B028-BA7DE3D7DAAF}" srcOrd="2" destOrd="0" parTransId="{5995DF35-46AF-4551-BCDB-AA969F90676E}" sibTransId="{E607CDE3-6C81-485C-9658-ED84E85F82A5}"/>
    <dgm:cxn modelId="{B174BDCF-93A7-431F-9F27-6AEDB8143D3C}" type="presOf" srcId="{A9EC79FA-FBDA-488E-B495-B67F385C3AAB}" destId="{99E9B78E-C0A7-4BF7-BC43-93CC366C01EB}" srcOrd="0" destOrd="0" presId="urn:microsoft.com/office/officeart/2005/8/layout/list1"/>
    <dgm:cxn modelId="{A302850A-E9D3-4CAC-A6BD-E0FCE44E7EAE}" srcId="{2A5BB642-5E01-47AA-A402-7EFA033845FE}" destId="{45838F1F-6365-4B65-82AB-E58D6253F716}" srcOrd="0" destOrd="0" parTransId="{280FB324-6C72-4D9D-8E28-CA3B062459AE}" sibTransId="{876110DF-E820-4194-A2C0-8A873E23D6DB}"/>
    <dgm:cxn modelId="{70B70446-355D-4600-9444-7810CE74029E}" type="presParOf" srcId="{4407DBD5-8204-42C5-B4DF-51987F2AA5C4}" destId="{47AD2DA3-0041-41AA-ABC7-CDFEFB4B8A78}" srcOrd="0" destOrd="0" presId="urn:microsoft.com/office/officeart/2005/8/layout/list1"/>
    <dgm:cxn modelId="{7F33D28F-163E-45C9-B40E-8B6C86C9E0B1}" type="presParOf" srcId="{47AD2DA3-0041-41AA-ABC7-CDFEFB4B8A78}" destId="{0421A7A2-1254-416E-84D4-2EAB53A6D364}" srcOrd="0" destOrd="0" presId="urn:microsoft.com/office/officeart/2005/8/layout/list1"/>
    <dgm:cxn modelId="{6E640B12-3124-4BAC-A925-13D0BA7A33E6}" type="presParOf" srcId="{47AD2DA3-0041-41AA-ABC7-CDFEFB4B8A78}" destId="{6F162178-C165-4876-B5D6-40E472F1C1E8}" srcOrd="1" destOrd="0" presId="urn:microsoft.com/office/officeart/2005/8/layout/list1"/>
    <dgm:cxn modelId="{0E729970-74C7-4932-859B-EE184AB9634E}" type="presParOf" srcId="{4407DBD5-8204-42C5-B4DF-51987F2AA5C4}" destId="{D82C9C40-5CFE-4837-80F3-2EA2BF58FE1E}" srcOrd="1" destOrd="0" presId="urn:microsoft.com/office/officeart/2005/8/layout/list1"/>
    <dgm:cxn modelId="{AD252B0D-290F-4928-A7CF-EA99AD588242}" type="presParOf" srcId="{4407DBD5-8204-42C5-B4DF-51987F2AA5C4}" destId="{C1C82ABD-F485-4F58-9DC7-128E28B59C60}" srcOrd="2" destOrd="0" presId="urn:microsoft.com/office/officeart/2005/8/layout/list1"/>
    <dgm:cxn modelId="{AF87C697-1638-40E7-A9EA-B1B0F1FE5760}" type="presParOf" srcId="{4407DBD5-8204-42C5-B4DF-51987F2AA5C4}" destId="{19406BFD-6C25-4B2D-B757-16131FF35053}" srcOrd="3" destOrd="0" presId="urn:microsoft.com/office/officeart/2005/8/layout/list1"/>
    <dgm:cxn modelId="{49965EF9-B3AE-4C41-91DC-F2645589257C}" type="presParOf" srcId="{4407DBD5-8204-42C5-B4DF-51987F2AA5C4}" destId="{CD7DBFBC-5926-47B3-937A-F4E3E64BBBB0}" srcOrd="4" destOrd="0" presId="urn:microsoft.com/office/officeart/2005/8/layout/list1"/>
    <dgm:cxn modelId="{4BC1BE0C-F983-4333-AF0A-551DB8C16C36}" type="presParOf" srcId="{CD7DBFBC-5926-47B3-937A-F4E3E64BBBB0}" destId="{99E9B78E-C0A7-4BF7-BC43-93CC366C01EB}" srcOrd="0" destOrd="0" presId="urn:microsoft.com/office/officeart/2005/8/layout/list1"/>
    <dgm:cxn modelId="{FCC951E8-9261-40D5-978D-7EA4D70091C1}" type="presParOf" srcId="{CD7DBFBC-5926-47B3-937A-F4E3E64BBBB0}" destId="{345D3A11-B132-4590-98F2-61D9BE19B4B3}" srcOrd="1" destOrd="0" presId="urn:microsoft.com/office/officeart/2005/8/layout/list1"/>
    <dgm:cxn modelId="{30CA3684-213A-4859-95DA-8BE220F0C7F3}" type="presParOf" srcId="{4407DBD5-8204-42C5-B4DF-51987F2AA5C4}" destId="{C07CC6DF-2510-4C25-8E0C-8AF6024ABDCD}" srcOrd="5" destOrd="0" presId="urn:microsoft.com/office/officeart/2005/8/layout/list1"/>
    <dgm:cxn modelId="{F62A849A-C55F-486C-8B44-9277B2F5826A}" type="presParOf" srcId="{4407DBD5-8204-42C5-B4DF-51987F2AA5C4}" destId="{2962F834-251B-4C8E-8210-2BDD16194AF1}" srcOrd="6" destOrd="0" presId="urn:microsoft.com/office/officeart/2005/8/layout/list1"/>
    <dgm:cxn modelId="{1A77A1A1-F9AB-4DB2-8A9F-52328C3C47C8}" type="presParOf" srcId="{4407DBD5-8204-42C5-B4DF-51987F2AA5C4}" destId="{F023A94C-5A85-4643-B5BB-9FA1EA9DB1CA}" srcOrd="7" destOrd="0" presId="urn:microsoft.com/office/officeart/2005/8/layout/list1"/>
    <dgm:cxn modelId="{9B289389-7527-4A96-A5C3-58100CBD3434}" type="presParOf" srcId="{4407DBD5-8204-42C5-B4DF-51987F2AA5C4}" destId="{FDD7EAC9-B3E4-43D8-9992-BA6F1D85B6F9}" srcOrd="8" destOrd="0" presId="urn:microsoft.com/office/officeart/2005/8/layout/list1"/>
    <dgm:cxn modelId="{40510FCB-82F8-4BC4-A1FE-C52AEF2EA555}" type="presParOf" srcId="{FDD7EAC9-B3E4-43D8-9992-BA6F1D85B6F9}" destId="{EBEE0C5A-5BFF-4B3F-8460-18DF1A089A71}" srcOrd="0" destOrd="0" presId="urn:microsoft.com/office/officeart/2005/8/layout/list1"/>
    <dgm:cxn modelId="{07752BF8-48CC-435E-B000-F4373C4E3BEF}" type="presParOf" srcId="{FDD7EAC9-B3E4-43D8-9992-BA6F1D85B6F9}" destId="{4A2B94D6-4584-43D4-BAA2-FD2C4089402F}" srcOrd="1" destOrd="0" presId="urn:microsoft.com/office/officeart/2005/8/layout/list1"/>
    <dgm:cxn modelId="{613D7F9A-C6D9-406F-B162-5C9A253990D6}" type="presParOf" srcId="{4407DBD5-8204-42C5-B4DF-51987F2AA5C4}" destId="{D5AA97BE-EEB8-4B65-A942-6C7D4E031E16}" srcOrd="9" destOrd="0" presId="urn:microsoft.com/office/officeart/2005/8/layout/list1"/>
    <dgm:cxn modelId="{212DB20E-5439-41D1-9C9F-24183BCDC90C}" type="presParOf" srcId="{4407DBD5-8204-42C5-B4DF-51987F2AA5C4}" destId="{AD1BAC2E-9282-443C-BEC5-B760ECD6B29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5BB642-5E01-47AA-A402-7EFA033845FE}" type="doc">
      <dgm:prSet loTypeId="urn:microsoft.com/office/officeart/2005/8/layout/list1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5838F1F-6365-4B65-82AB-E58D6253F716}">
      <dgm:prSet phldrT="[Текст]" custT="1"/>
      <dgm:spPr/>
      <dgm:t>
        <a:bodyPr/>
        <a:lstStyle/>
        <a:p>
          <a:pPr algn="ctr"/>
          <a:r>
            <a:rPr lang="ru-RU" sz="3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ТВОРЧЕСКАЯ  ГОСТИНАЯ </a:t>
          </a:r>
        </a:p>
        <a:p>
          <a:pPr algn="ctr"/>
          <a:r>
            <a:rPr lang="ru-RU" sz="3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«В ГОСТЯХ У СКАЗКИ»</a:t>
          </a:r>
          <a:endParaRPr lang="ru-RU" sz="2000" b="1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80FB324-6C72-4D9D-8E28-CA3B062459AE}" type="parTrans" cxnId="{A302850A-E9D3-4CAC-A6BD-E0FCE44E7EAE}">
      <dgm:prSet/>
      <dgm:spPr/>
      <dgm:t>
        <a:bodyPr/>
        <a:lstStyle/>
        <a:p>
          <a:endParaRPr lang="ru-RU"/>
        </a:p>
      </dgm:t>
    </dgm:pt>
    <dgm:pt modelId="{876110DF-E820-4194-A2C0-8A873E23D6DB}" type="sibTrans" cxnId="{A302850A-E9D3-4CAC-A6BD-E0FCE44E7EAE}">
      <dgm:prSet/>
      <dgm:spPr/>
      <dgm:t>
        <a:bodyPr/>
        <a:lstStyle/>
        <a:p>
          <a:endParaRPr lang="ru-RU"/>
        </a:p>
      </dgm:t>
    </dgm:pt>
    <dgm:pt modelId="{A9EC79FA-FBDA-488E-B495-B67F385C3AAB}">
      <dgm:prSet phldrT="[Текст]" custT="1"/>
      <dgm:spPr/>
      <dgm:t>
        <a:bodyPr/>
        <a:lstStyle/>
        <a:p>
          <a:pPr algn="ctr"/>
          <a:r>
            <a:rPr lang="ru-RU" sz="3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ТВОРЧЕСКАЯ МАСТЕРСКАЯ «САМОДЕЛКИНЫ»</a:t>
          </a:r>
          <a:endParaRPr lang="ru-RU" sz="2000" b="1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047599C-6FF0-4D4B-8BCF-A5B31A09B1C0}" type="parTrans" cxnId="{ADD6D23D-117A-4665-B24E-3B82424702EF}">
      <dgm:prSet/>
      <dgm:spPr/>
      <dgm:t>
        <a:bodyPr/>
        <a:lstStyle/>
        <a:p>
          <a:endParaRPr lang="ru-RU"/>
        </a:p>
      </dgm:t>
    </dgm:pt>
    <dgm:pt modelId="{F739384F-14F7-4A9A-B95E-890E5E40F5AA}" type="sibTrans" cxnId="{ADD6D23D-117A-4665-B24E-3B82424702EF}">
      <dgm:prSet/>
      <dgm:spPr/>
      <dgm:t>
        <a:bodyPr/>
        <a:lstStyle/>
        <a:p>
          <a:endParaRPr lang="ru-RU"/>
        </a:p>
      </dgm:t>
    </dgm:pt>
    <dgm:pt modelId="{FA0F7AD0-F934-4BA6-B028-BA7DE3D7DAAF}">
      <dgm:prSet phldrT="[Текст]" custT="1"/>
      <dgm:spPr/>
      <dgm:t>
        <a:bodyPr/>
        <a:lstStyle/>
        <a:p>
          <a:pPr algn="ctr"/>
          <a:endParaRPr lang="ru-RU" sz="3200" b="1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3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ТЕАТР </a:t>
          </a:r>
        </a:p>
        <a:p>
          <a:pPr algn="ctr"/>
          <a:r>
            <a:rPr lang="ru-RU" sz="3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«ЮНЫЕ СКАЗОЧНИКИ»</a:t>
          </a:r>
          <a:endParaRPr lang="ru-RU" sz="2000" b="1" dirty="0" smtClean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algn="ctr"/>
          <a:endParaRPr lang="ru-RU" sz="3200" b="1" dirty="0">
            <a:latin typeface="Arial" pitchFamily="34" charset="0"/>
            <a:cs typeface="Arial" pitchFamily="34" charset="0"/>
          </a:endParaRPr>
        </a:p>
      </dgm:t>
    </dgm:pt>
    <dgm:pt modelId="{5995DF35-46AF-4551-BCDB-AA969F90676E}" type="parTrans" cxnId="{BEFAF3AE-3DB7-4D9E-9E16-83BA2FBDDC3B}">
      <dgm:prSet/>
      <dgm:spPr/>
      <dgm:t>
        <a:bodyPr/>
        <a:lstStyle/>
        <a:p>
          <a:endParaRPr lang="ru-RU"/>
        </a:p>
      </dgm:t>
    </dgm:pt>
    <dgm:pt modelId="{E607CDE3-6C81-485C-9658-ED84E85F82A5}" type="sibTrans" cxnId="{BEFAF3AE-3DB7-4D9E-9E16-83BA2FBDDC3B}">
      <dgm:prSet/>
      <dgm:spPr/>
      <dgm:t>
        <a:bodyPr/>
        <a:lstStyle/>
        <a:p>
          <a:endParaRPr lang="ru-RU"/>
        </a:p>
      </dgm:t>
    </dgm:pt>
    <dgm:pt modelId="{4407DBD5-8204-42C5-B4DF-51987F2AA5C4}" type="pres">
      <dgm:prSet presAssocID="{2A5BB642-5E01-47AA-A402-7EFA033845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AD2DA3-0041-41AA-ABC7-CDFEFB4B8A78}" type="pres">
      <dgm:prSet presAssocID="{45838F1F-6365-4B65-82AB-E58D6253F716}" presName="parentLin" presStyleCnt="0"/>
      <dgm:spPr/>
      <dgm:t>
        <a:bodyPr/>
        <a:lstStyle/>
        <a:p>
          <a:endParaRPr lang="ru-RU"/>
        </a:p>
      </dgm:t>
    </dgm:pt>
    <dgm:pt modelId="{0421A7A2-1254-416E-84D4-2EAB53A6D364}" type="pres">
      <dgm:prSet presAssocID="{45838F1F-6365-4B65-82AB-E58D6253F71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F162178-C165-4876-B5D6-40E472F1C1E8}" type="pres">
      <dgm:prSet presAssocID="{45838F1F-6365-4B65-82AB-E58D6253F716}" presName="parentText" presStyleLbl="node1" presStyleIdx="0" presStyleCnt="3" custScaleX="1381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C9C40-5CFE-4837-80F3-2EA2BF58FE1E}" type="pres">
      <dgm:prSet presAssocID="{45838F1F-6365-4B65-82AB-E58D6253F716}" presName="negativeSpace" presStyleCnt="0"/>
      <dgm:spPr/>
      <dgm:t>
        <a:bodyPr/>
        <a:lstStyle/>
        <a:p>
          <a:endParaRPr lang="ru-RU"/>
        </a:p>
      </dgm:t>
    </dgm:pt>
    <dgm:pt modelId="{C1C82ABD-F485-4F58-9DC7-128E28B59C60}" type="pres">
      <dgm:prSet presAssocID="{45838F1F-6365-4B65-82AB-E58D6253F71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06BFD-6C25-4B2D-B757-16131FF35053}" type="pres">
      <dgm:prSet presAssocID="{876110DF-E820-4194-A2C0-8A873E23D6DB}" presName="spaceBetweenRectangles" presStyleCnt="0"/>
      <dgm:spPr/>
      <dgm:t>
        <a:bodyPr/>
        <a:lstStyle/>
        <a:p>
          <a:endParaRPr lang="ru-RU"/>
        </a:p>
      </dgm:t>
    </dgm:pt>
    <dgm:pt modelId="{CD7DBFBC-5926-47B3-937A-F4E3E64BBBB0}" type="pres">
      <dgm:prSet presAssocID="{A9EC79FA-FBDA-488E-B495-B67F385C3AAB}" presName="parentLin" presStyleCnt="0"/>
      <dgm:spPr/>
      <dgm:t>
        <a:bodyPr/>
        <a:lstStyle/>
        <a:p>
          <a:endParaRPr lang="ru-RU"/>
        </a:p>
      </dgm:t>
    </dgm:pt>
    <dgm:pt modelId="{99E9B78E-C0A7-4BF7-BC43-93CC366C01EB}" type="pres">
      <dgm:prSet presAssocID="{A9EC79FA-FBDA-488E-B495-B67F385C3AA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45D3A11-B132-4590-98F2-61D9BE19B4B3}" type="pres">
      <dgm:prSet presAssocID="{A9EC79FA-FBDA-488E-B495-B67F385C3AAB}" presName="parentText" presStyleLbl="node1" presStyleIdx="1" presStyleCnt="3" custScaleX="138265" custScaleY="1063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CC6DF-2510-4C25-8E0C-8AF6024ABDCD}" type="pres">
      <dgm:prSet presAssocID="{A9EC79FA-FBDA-488E-B495-B67F385C3AAB}" presName="negativeSpace" presStyleCnt="0"/>
      <dgm:spPr/>
      <dgm:t>
        <a:bodyPr/>
        <a:lstStyle/>
        <a:p>
          <a:endParaRPr lang="ru-RU"/>
        </a:p>
      </dgm:t>
    </dgm:pt>
    <dgm:pt modelId="{2962F834-251B-4C8E-8210-2BDD16194AF1}" type="pres">
      <dgm:prSet presAssocID="{A9EC79FA-FBDA-488E-B495-B67F385C3AA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3A94C-5A85-4643-B5BB-9FA1EA9DB1CA}" type="pres">
      <dgm:prSet presAssocID="{F739384F-14F7-4A9A-B95E-890E5E40F5AA}" presName="spaceBetweenRectangles" presStyleCnt="0"/>
      <dgm:spPr/>
      <dgm:t>
        <a:bodyPr/>
        <a:lstStyle/>
        <a:p>
          <a:endParaRPr lang="ru-RU"/>
        </a:p>
      </dgm:t>
    </dgm:pt>
    <dgm:pt modelId="{FDD7EAC9-B3E4-43D8-9992-BA6F1D85B6F9}" type="pres">
      <dgm:prSet presAssocID="{FA0F7AD0-F934-4BA6-B028-BA7DE3D7DAAF}" presName="parentLin" presStyleCnt="0"/>
      <dgm:spPr/>
      <dgm:t>
        <a:bodyPr/>
        <a:lstStyle/>
        <a:p>
          <a:endParaRPr lang="ru-RU"/>
        </a:p>
      </dgm:t>
    </dgm:pt>
    <dgm:pt modelId="{EBEE0C5A-5BFF-4B3F-8460-18DF1A089A71}" type="pres">
      <dgm:prSet presAssocID="{FA0F7AD0-F934-4BA6-B028-BA7DE3D7DAA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A2B94D6-4584-43D4-BAA2-FD2C4089402F}" type="pres">
      <dgm:prSet presAssocID="{FA0F7AD0-F934-4BA6-B028-BA7DE3D7DAAF}" presName="parentText" presStyleLbl="node1" presStyleIdx="2" presStyleCnt="3" custScaleX="142857" custScaleY="108035" custLinFactNeighborX="12528" custLinFactNeighborY="-19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A97BE-EEB8-4B65-A942-6C7D4E031E16}" type="pres">
      <dgm:prSet presAssocID="{FA0F7AD0-F934-4BA6-B028-BA7DE3D7DAAF}" presName="negativeSpace" presStyleCnt="0"/>
      <dgm:spPr/>
      <dgm:t>
        <a:bodyPr/>
        <a:lstStyle/>
        <a:p>
          <a:endParaRPr lang="ru-RU"/>
        </a:p>
      </dgm:t>
    </dgm:pt>
    <dgm:pt modelId="{AD1BAC2E-9282-443C-BEC5-B760ECD6B293}" type="pres">
      <dgm:prSet presAssocID="{FA0F7AD0-F934-4BA6-B028-BA7DE3D7DAA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7837F3-FA45-435B-92FA-D0293EAE37E8}" type="presOf" srcId="{FA0F7AD0-F934-4BA6-B028-BA7DE3D7DAAF}" destId="{EBEE0C5A-5BFF-4B3F-8460-18DF1A089A71}" srcOrd="0" destOrd="0" presId="urn:microsoft.com/office/officeart/2005/8/layout/list1"/>
    <dgm:cxn modelId="{22C5A580-D846-4D6A-92C1-4EE57BBD30D2}" type="presOf" srcId="{A9EC79FA-FBDA-488E-B495-B67F385C3AAB}" destId="{99E9B78E-C0A7-4BF7-BC43-93CC366C01EB}" srcOrd="0" destOrd="0" presId="urn:microsoft.com/office/officeart/2005/8/layout/list1"/>
    <dgm:cxn modelId="{39270974-9F41-4F80-95CB-7E0832F63A67}" type="presOf" srcId="{2A5BB642-5E01-47AA-A402-7EFA033845FE}" destId="{4407DBD5-8204-42C5-B4DF-51987F2AA5C4}" srcOrd="0" destOrd="0" presId="urn:microsoft.com/office/officeart/2005/8/layout/list1"/>
    <dgm:cxn modelId="{6B3282C8-DEBC-4078-A4B5-527E469E5298}" type="presOf" srcId="{45838F1F-6365-4B65-82AB-E58D6253F716}" destId="{0421A7A2-1254-416E-84D4-2EAB53A6D364}" srcOrd="0" destOrd="0" presId="urn:microsoft.com/office/officeart/2005/8/layout/list1"/>
    <dgm:cxn modelId="{ADD6D23D-117A-4665-B24E-3B82424702EF}" srcId="{2A5BB642-5E01-47AA-A402-7EFA033845FE}" destId="{A9EC79FA-FBDA-488E-B495-B67F385C3AAB}" srcOrd="1" destOrd="0" parTransId="{B047599C-6FF0-4D4B-8BCF-A5B31A09B1C0}" sibTransId="{F739384F-14F7-4A9A-B95E-890E5E40F5AA}"/>
    <dgm:cxn modelId="{AB6CEFC0-BD1E-46D0-8FCD-6642A6350E84}" type="presOf" srcId="{45838F1F-6365-4B65-82AB-E58D6253F716}" destId="{6F162178-C165-4876-B5D6-40E472F1C1E8}" srcOrd="1" destOrd="0" presId="urn:microsoft.com/office/officeart/2005/8/layout/list1"/>
    <dgm:cxn modelId="{BEFAF3AE-3DB7-4D9E-9E16-83BA2FBDDC3B}" srcId="{2A5BB642-5E01-47AA-A402-7EFA033845FE}" destId="{FA0F7AD0-F934-4BA6-B028-BA7DE3D7DAAF}" srcOrd="2" destOrd="0" parTransId="{5995DF35-46AF-4551-BCDB-AA969F90676E}" sibTransId="{E607CDE3-6C81-485C-9658-ED84E85F82A5}"/>
    <dgm:cxn modelId="{AD33FCD8-BFAA-4119-90E6-0E26FB22507E}" type="presOf" srcId="{A9EC79FA-FBDA-488E-B495-B67F385C3AAB}" destId="{345D3A11-B132-4590-98F2-61D9BE19B4B3}" srcOrd="1" destOrd="0" presId="urn:microsoft.com/office/officeart/2005/8/layout/list1"/>
    <dgm:cxn modelId="{EE797F4F-5FFE-4167-8BF1-F4E8C01C457A}" type="presOf" srcId="{FA0F7AD0-F934-4BA6-B028-BA7DE3D7DAAF}" destId="{4A2B94D6-4584-43D4-BAA2-FD2C4089402F}" srcOrd="1" destOrd="0" presId="urn:microsoft.com/office/officeart/2005/8/layout/list1"/>
    <dgm:cxn modelId="{A302850A-E9D3-4CAC-A6BD-E0FCE44E7EAE}" srcId="{2A5BB642-5E01-47AA-A402-7EFA033845FE}" destId="{45838F1F-6365-4B65-82AB-E58D6253F716}" srcOrd="0" destOrd="0" parTransId="{280FB324-6C72-4D9D-8E28-CA3B062459AE}" sibTransId="{876110DF-E820-4194-A2C0-8A873E23D6DB}"/>
    <dgm:cxn modelId="{F470E151-C7BB-4A99-8F59-CADF7F4221D0}" type="presParOf" srcId="{4407DBD5-8204-42C5-B4DF-51987F2AA5C4}" destId="{47AD2DA3-0041-41AA-ABC7-CDFEFB4B8A78}" srcOrd="0" destOrd="0" presId="urn:microsoft.com/office/officeart/2005/8/layout/list1"/>
    <dgm:cxn modelId="{93E45354-606A-4173-AFC8-3F2DD25AAF8E}" type="presParOf" srcId="{47AD2DA3-0041-41AA-ABC7-CDFEFB4B8A78}" destId="{0421A7A2-1254-416E-84D4-2EAB53A6D364}" srcOrd="0" destOrd="0" presId="urn:microsoft.com/office/officeart/2005/8/layout/list1"/>
    <dgm:cxn modelId="{B57A2AE4-0D48-434C-9628-D04426239134}" type="presParOf" srcId="{47AD2DA3-0041-41AA-ABC7-CDFEFB4B8A78}" destId="{6F162178-C165-4876-B5D6-40E472F1C1E8}" srcOrd="1" destOrd="0" presId="urn:microsoft.com/office/officeart/2005/8/layout/list1"/>
    <dgm:cxn modelId="{A2389D7C-7C60-4E67-8360-0CAEECD21AE6}" type="presParOf" srcId="{4407DBD5-8204-42C5-B4DF-51987F2AA5C4}" destId="{D82C9C40-5CFE-4837-80F3-2EA2BF58FE1E}" srcOrd="1" destOrd="0" presId="urn:microsoft.com/office/officeart/2005/8/layout/list1"/>
    <dgm:cxn modelId="{E6171A64-8052-462A-B98A-0B749BC8AEE7}" type="presParOf" srcId="{4407DBD5-8204-42C5-B4DF-51987F2AA5C4}" destId="{C1C82ABD-F485-4F58-9DC7-128E28B59C60}" srcOrd="2" destOrd="0" presId="urn:microsoft.com/office/officeart/2005/8/layout/list1"/>
    <dgm:cxn modelId="{BCDC08EB-D97C-43CD-8054-7B393006344C}" type="presParOf" srcId="{4407DBD5-8204-42C5-B4DF-51987F2AA5C4}" destId="{19406BFD-6C25-4B2D-B757-16131FF35053}" srcOrd="3" destOrd="0" presId="urn:microsoft.com/office/officeart/2005/8/layout/list1"/>
    <dgm:cxn modelId="{BD270B5F-9421-4B1C-9215-1813238857F9}" type="presParOf" srcId="{4407DBD5-8204-42C5-B4DF-51987F2AA5C4}" destId="{CD7DBFBC-5926-47B3-937A-F4E3E64BBBB0}" srcOrd="4" destOrd="0" presId="urn:microsoft.com/office/officeart/2005/8/layout/list1"/>
    <dgm:cxn modelId="{59E86BE8-57A1-47BA-BE58-514F7854C1DF}" type="presParOf" srcId="{CD7DBFBC-5926-47B3-937A-F4E3E64BBBB0}" destId="{99E9B78E-C0A7-4BF7-BC43-93CC366C01EB}" srcOrd="0" destOrd="0" presId="urn:microsoft.com/office/officeart/2005/8/layout/list1"/>
    <dgm:cxn modelId="{EACBD15C-0108-4202-A9C7-A6AC6AD481FE}" type="presParOf" srcId="{CD7DBFBC-5926-47B3-937A-F4E3E64BBBB0}" destId="{345D3A11-B132-4590-98F2-61D9BE19B4B3}" srcOrd="1" destOrd="0" presId="urn:microsoft.com/office/officeart/2005/8/layout/list1"/>
    <dgm:cxn modelId="{E259A2A1-E79C-474C-9EFB-FD21C73E548B}" type="presParOf" srcId="{4407DBD5-8204-42C5-B4DF-51987F2AA5C4}" destId="{C07CC6DF-2510-4C25-8E0C-8AF6024ABDCD}" srcOrd="5" destOrd="0" presId="urn:microsoft.com/office/officeart/2005/8/layout/list1"/>
    <dgm:cxn modelId="{E3EB922E-2651-4480-927F-A499DA032989}" type="presParOf" srcId="{4407DBD5-8204-42C5-B4DF-51987F2AA5C4}" destId="{2962F834-251B-4C8E-8210-2BDD16194AF1}" srcOrd="6" destOrd="0" presId="urn:microsoft.com/office/officeart/2005/8/layout/list1"/>
    <dgm:cxn modelId="{21CD8A9B-E804-4DAC-B3C3-9FD401F19E64}" type="presParOf" srcId="{4407DBD5-8204-42C5-B4DF-51987F2AA5C4}" destId="{F023A94C-5A85-4643-B5BB-9FA1EA9DB1CA}" srcOrd="7" destOrd="0" presId="urn:microsoft.com/office/officeart/2005/8/layout/list1"/>
    <dgm:cxn modelId="{83A672EB-B137-4443-A5AA-FA8661090A43}" type="presParOf" srcId="{4407DBD5-8204-42C5-B4DF-51987F2AA5C4}" destId="{FDD7EAC9-B3E4-43D8-9992-BA6F1D85B6F9}" srcOrd="8" destOrd="0" presId="urn:microsoft.com/office/officeart/2005/8/layout/list1"/>
    <dgm:cxn modelId="{87CA2379-0593-4F4D-8AF7-99691AA8CB98}" type="presParOf" srcId="{FDD7EAC9-B3E4-43D8-9992-BA6F1D85B6F9}" destId="{EBEE0C5A-5BFF-4B3F-8460-18DF1A089A71}" srcOrd="0" destOrd="0" presId="urn:microsoft.com/office/officeart/2005/8/layout/list1"/>
    <dgm:cxn modelId="{97B61D86-C1E6-4E7D-A61A-CDC1293666A8}" type="presParOf" srcId="{FDD7EAC9-B3E4-43D8-9992-BA6F1D85B6F9}" destId="{4A2B94D6-4584-43D4-BAA2-FD2C4089402F}" srcOrd="1" destOrd="0" presId="urn:microsoft.com/office/officeart/2005/8/layout/list1"/>
    <dgm:cxn modelId="{7BB1A42C-F416-4E3A-A1E6-3FB72606FF0A}" type="presParOf" srcId="{4407DBD5-8204-42C5-B4DF-51987F2AA5C4}" destId="{D5AA97BE-EEB8-4B65-A942-6C7D4E031E16}" srcOrd="9" destOrd="0" presId="urn:microsoft.com/office/officeart/2005/8/layout/list1"/>
    <dgm:cxn modelId="{6A1DA99F-3807-4571-B704-7A10C3A03CDB}" type="presParOf" srcId="{4407DBD5-8204-42C5-B4DF-51987F2AA5C4}" destId="{AD1BAC2E-9282-443C-BEC5-B760ECD6B29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82ABD-F485-4F58-9DC7-128E28B59C60}">
      <dsp:nvSpPr>
        <dsp:cNvPr id="0" name=""/>
        <dsp:cNvSpPr/>
      </dsp:nvSpPr>
      <dsp:spPr>
        <a:xfrm>
          <a:off x="0" y="601744"/>
          <a:ext cx="800105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62178-C165-4876-B5D6-40E472F1C1E8}">
      <dsp:nvSpPr>
        <dsp:cNvPr id="0" name=""/>
        <dsp:cNvSpPr/>
      </dsp:nvSpPr>
      <dsp:spPr>
        <a:xfrm>
          <a:off x="393020" y="55624"/>
          <a:ext cx="7600971" cy="1092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5" tIns="0" rIns="211695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ОРГАНИЗАЦИОННЫЙ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СЕНТЯБРЬ 2015</a:t>
          </a:r>
          <a:r>
            <a:rPr lang="en-US" sz="20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года – ОКТЯБРЬ 2015</a:t>
          </a:r>
          <a:r>
            <a:rPr lang="en-US" sz="20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года</a:t>
          </a:r>
          <a:endParaRPr lang="ru-RU" sz="2000" b="1" kern="120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46339" y="108943"/>
        <a:ext cx="7494333" cy="985602"/>
      </dsp:txXfrm>
    </dsp:sp>
    <dsp:sp modelId="{2962F834-251B-4C8E-8210-2BDD16194AF1}">
      <dsp:nvSpPr>
        <dsp:cNvPr id="0" name=""/>
        <dsp:cNvSpPr/>
      </dsp:nvSpPr>
      <dsp:spPr>
        <a:xfrm>
          <a:off x="0" y="2349727"/>
          <a:ext cx="800105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5046098"/>
              <a:satOff val="7864"/>
              <a:lumOff val="1235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5D3A11-B132-4590-98F2-61D9BE19B4B3}">
      <dsp:nvSpPr>
        <dsp:cNvPr id="0" name=""/>
        <dsp:cNvSpPr/>
      </dsp:nvSpPr>
      <dsp:spPr>
        <a:xfrm>
          <a:off x="393020" y="1733944"/>
          <a:ext cx="7607739" cy="1161903"/>
        </a:xfrm>
        <a:prstGeom prst="roundRect">
          <a:avLst/>
        </a:prstGeom>
        <a:solidFill>
          <a:schemeClr val="accent2">
            <a:hueOff val="-5046098"/>
            <a:satOff val="7864"/>
            <a:lumOff val="123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5" tIns="0" rIns="211695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ПРАКТИЧЕСКИЙ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НОЯБРЬ 2015 года – АПРЕЛЬ 2016</a:t>
          </a:r>
          <a:r>
            <a:rPr lang="en-US" sz="20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года</a:t>
          </a:r>
          <a:endParaRPr lang="ru-RU" sz="2000" b="1" kern="120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49739" y="1790663"/>
        <a:ext cx="7494301" cy="1048465"/>
      </dsp:txXfrm>
    </dsp:sp>
    <dsp:sp modelId="{AD1BAC2E-9282-443C-BEC5-B760ECD6B293}">
      <dsp:nvSpPr>
        <dsp:cNvPr id="0" name=""/>
        <dsp:cNvSpPr/>
      </dsp:nvSpPr>
      <dsp:spPr>
        <a:xfrm>
          <a:off x="0" y="4115809"/>
          <a:ext cx="800105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0092197"/>
              <a:satOff val="15728"/>
              <a:lumOff val="2470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B94D6-4584-43D4-BAA2-FD2C4089402F}">
      <dsp:nvSpPr>
        <dsp:cNvPr id="0" name=""/>
        <dsp:cNvSpPr/>
      </dsp:nvSpPr>
      <dsp:spPr>
        <a:xfrm>
          <a:off x="382870" y="3460760"/>
          <a:ext cx="7618185" cy="1180001"/>
        </a:xfrm>
        <a:prstGeom prst="roundRect">
          <a:avLst/>
        </a:prstGeom>
        <a:solidFill>
          <a:schemeClr val="accent2">
            <a:hueOff val="-10092197"/>
            <a:satOff val="15728"/>
            <a:lumOff val="2470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5" tIns="0" rIns="211695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ЗАКЛЮЧИТЕЛЬНЫЙ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МАЙ 2016</a:t>
          </a:r>
          <a:r>
            <a:rPr lang="en-US" sz="20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года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>
            <a:latin typeface="Arial" pitchFamily="34" charset="0"/>
            <a:cs typeface="Arial" pitchFamily="34" charset="0"/>
          </a:endParaRPr>
        </a:p>
      </dsp:txBody>
      <dsp:txXfrm>
        <a:off x="440473" y="3518363"/>
        <a:ext cx="7502979" cy="1064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82ABD-F485-4F58-9DC7-128E28B59C60}">
      <dsp:nvSpPr>
        <dsp:cNvPr id="0" name=""/>
        <dsp:cNvSpPr/>
      </dsp:nvSpPr>
      <dsp:spPr>
        <a:xfrm>
          <a:off x="0" y="601744"/>
          <a:ext cx="800105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62178-C165-4876-B5D6-40E472F1C1E8}">
      <dsp:nvSpPr>
        <dsp:cNvPr id="0" name=""/>
        <dsp:cNvSpPr/>
      </dsp:nvSpPr>
      <dsp:spPr>
        <a:xfrm>
          <a:off x="393020" y="55624"/>
          <a:ext cx="7600971" cy="1092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5" tIns="0" rIns="211695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ТВОРЧЕСКАЯ  ГОСТИНАЯ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«В ГОСТЯХ У СКАЗКИ»</a:t>
          </a:r>
          <a:endParaRPr lang="ru-RU" sz="2000" b="1" kern="120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46339" y="108943"/>
        <a:ext cx="7494333" cy="985602"/>
      </dsp:txXfrm>
    </dsp:sp>
    <dsp:sp modelId="{2962F834-251B-4C8E-8210-2BDD16194AF1}">
      <dsp:nvSpPr>
        <dsp:cNvPr id="0" name=""/>
        <dsp:cNvSpPr/>
      </dsp:nvSpPr>
      <dsp:spPr>
        <a:xfrm>
          <a:off x="0" y="2349727"/>
          <a:ext cx="800105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5046098"/>
              <a:satOff val="7864"/>
              <a:lumOff val="1235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5D3A11-B132-4590-98F2-61D9BE19B4B3}">
      <dsp:nvSpPr>
        <dsp:cNvPr id="0" name=""/>
        <dsp:cNvSpPr/>
      </dsp:nvSpPr>
      <dsp:spPr>
        <a:xfrm>
          <a:off x="393020" y="1733944"/>
          <a:ext cx="7607739" cy="1161903"/>
        </a:xfrm>
        <a:prstGeom prst="roundRect">
          <a:avLst/>
        </a:prstGeom>
        <a:solidFill>
          <a:schemeClr val="accent2">
            <a:hueOff val="-5046098"/>
            <a:satOff val="7864"/>
            <a:lumOff val="123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5" tIns="0" rIns="211695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ТВОРЧЕСКАЯ МАСТЕРСКАЯ «САМОДЕЛКИНЫ»</a:t>
          </a:r>
          <a:endParaRPr lang="ru-RU" sz="2000" b="1" kern="120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49739" y="1790663"/>
        <a:ext cx="7494301" cy="1048465"/>
      </dsp:txXfrm>
    </dsp:sp>
    <dsp:sp modelId="{AD1BAC2E-9282-443C-BEC5-B760ECD6B293}">
      <dsp:nvSpPr>
        <dsp:cNvPr id="0" name=""/>
        <dsp:cNvSpPr/>
      </dsp:nvSpPr>
      <dsp:spPr>
        <a:xfrm>
          <a:off x="0" y="4115809"/>
          <a:ext cx="800105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0092197"/>
              <a:satOff val="15728"/>
              <a:lumOff val="2470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B94D6-4584-43D4-BAA2-FD2C4089402F}">
      <dsp:nvSpPr>
        <dsp:cNvPr id="0" name=""/>
        <dsp:cNvSpPr/>
      </dsp:nvSpPr>
      <dsp:spPr>
        <a:xfrm>
          <a:off x="382870" y="3460760"/>
          <a:ext cx="7618185" cy="1180001"/>
        </a:xfrm>
        <a:prstGeom prst="roundRect">
          <a:avLst/>
        </a:prstGeom>
        <a:solidFill>
          <a:schemeClr val="accent2">
            <a:hueOff val="-10092197"/>
            <a:satOff val="15728"/>
            <a:lumOff val="2470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5" tIns="0" rIns="211695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ТЕАТР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«ЮНЫЕ СКАЗОЧНИКИ»</a:t>
          </a:r>
          <a:endParaRPr lang="ru-RU" sz="2000" b="1" kern="1200" dirty="0" smtClean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>
            <a:latin typeface="Arial" pitchFamily="34" charset="0"/>
            <a:cs typeface="Arial" pitchFamily="34" charset="0"/>
          </a:endParaRPr>
        </a:p>
      </dsp:txBody>
      <dsp:txXfrm>
        <a:off x="440473" y="3518363"/>
        <a:ext cx="7502979" cy="1064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AC2D77-784B-4755-BF66-A995571CEE2D}" type="datetimeFigureOut">
              <a:rPr lang="ru-RU"/>
              <a:pPr>
                <a:defRPr/>
              </a:pPr>
              <a:t>11.01.2023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692FD28-CF91-4724-BE12-DDA597125E9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180906-4902-4D4B-A062-8F74C112C787}" type="slidenum">
              <a:rPr lang="ru-RU" altLang="ru-RU">
                <a:latin typeface="Calibri" panose="020F0502020204030204" pitchFamily="34" charset="0"/>
              </a:rPr>
              <a:pPr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lue-b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lue-b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Program Files\Microsoft Resource DVD Artwork\DVD_ART\BoxShots_Logos\MICROSOFT\Microsoft Logo Bla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443663"/>
            <a:ext cx="12192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47000"/>
      </p:ext>
    </p:extLst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648481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046644"/>
      </p:ext>
    </p:extLst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837405"/>
      </p:ext>
    </p:extLst>
  </p:cSld>
  <p:clrMapOvr>
    <a:masterClrMapping/>
  </p:clrMapOvr>
  <p:transition spd="med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98046830"/>
      </p:ext>
    </p:extLst>
  </p:cSld>
  <p:clrMapOvr>
    <a:masterClrMapping/>
  </p:clrMapOvr>
  <p:transition spd="med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776223"/>
      </p:ext>
    </p:extLst>
  </p:cSld>
  <p:clrMapOvr>
    <a:masterClrMapping/>
  </p:clrMapOvr>
  <p:transition spd="med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003043"/>
      </p:ext>
    </p:extLst>
  </p:cSld>
  <p:clrMapOvr>
    <a:masterClrMapping/>
  </p:clrMapOvr>
  <p:transition spd="med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-35356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9600" b="1" i="1" u="none" strike="noStrike" kern="1200" cap="none" spc="-300" normalizeH="0" baseline="0" noProof="0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alpha val="60000"/>
                      </a:schemeClr>
                    </a:gs>
                    <a:gs pos="100000">
                      <a:schemeClr val="accent2">
                        <a:lumMod val="50000"/>
                        <a:alpha val="56000"/>
                      </a:schemeClr>
                    </a:gs>
                  </a:gsLst>
                  <a:lin ang="16200000" scaled="1"/>
                </a:gradFill>
                <a:effectLst/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70013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423906"/>
      </p:ext>
    </p:extLst>
  </p:cSld>
  <p:clrMapOvr>
    <a:masterClrMapping/>
  </p:clrMapOvr>
  <p:transition spd="med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05922"/>
      </p:ext>
    </p:extLst>
  </p:cSld>
  <p:clrMapOvr>
    <a:masterClrMapping/>
  </p:clrMapOvr>
  <p:transition spd="med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857894"/>
      </p:ext>
    </p:extLst>
  </p:cSld>
  <p:clrMapOvr>
    <a:masterClrMapping/>
  </p:clrMapOvr>
  <p:transition spd="med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81824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1-01149_special 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blue-b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5066980"/>
            <a:ext cx="7690114" cy="106680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accent4">
                  <a:lumMod val="50000"/>
                </a:schemeClr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2540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24178255"/>
      </p:ext>
    </p:extLst>
  </p:cSld>
  <p:clrMapOvr>
    <a:masterClrMapping/>
  </p:clrMapOvr>
  <p:transition spd="med"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582607"/>
      </p:ext>
    </p:extLst>
  </p:cSld>
  <p:clrMapOvr>
    <a:masterClrMapping/>
  </p:clrMapOvr>
  <p:transition spd="med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67400"/>
      </p:ext>
    </p:extLst>
  </p:cSld>
  <p:clrMapOvr>
    <a:masterClrMapping/>
  </p:clrMapOvr>
  <p:transition spd="med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681129"/>
      </p:ext>
    </p:extLst>
  </p:cSld>
  <p:clrMapOvr>
    <a:masterClrMapping/>
  </p:clrMapOvr>
  <p:transition spd="med"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23219"/>
      </p:ext>
    </p:extLst>
  </p:cSld>
  <p:clrMapOvr>
    <a:masterClrMapping/>
  </p:clrMapOvr>
  <p:transition spd="med"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02809322"/>
      </p:ext>
    </p:extLst>
  </p:cSld>
  <p:clrMapOvr>
    <a:masterClrMapping/>
  </p:clrMapOvr>
  <p:transition spd="med"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81000" y="230188"/>
            <a:ext cx="8382000" cy="3317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882850"/>
      </p:ext>
    </p:extLst>
  </p:cSld>
  <p:clrMapOvr>
    <a:masterClrMapping/>
  </p:clrMapOvr>
  <p:transition spd="med"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98217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369082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317040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apter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1-01149_special 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831870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858271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418384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391783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769355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1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673" r:id="rId1"/>
    <p:sldLayoutId id="2147486674" r:id="rId2"/>
    <p:sldLayoutId id="2147486675" r:id="rId3"/>
    <p:sldLayoutId id="2147486676" r:id="rId4"/>
    <p:sldLayoutId id="2147486677" r:id="rId5"/>
    <p:sldLayoutId id="2147486658" r:id="rId6"/>
    <p:sldLayoutId id="2147486659" r:id="rId7"/>
    <p:sldLayoutId id="2147486660" r:id="rId8"/>
    <p:sldLayoutId id="2147486661" r:id="rId9"/>
    <p:sldLayoutId id="2147486662" r:id="rId10"/>
    <p:sldLayoutId id="2147486663" r:id="rId11"/>
    <p:sldLayoutId id="2147486678" r:id="rId12"/>
    <p:sldLayoutId id="2147486679" r:id="rId13"/>
  </p:sldLayoutIdLst>
  <p:transition spd="med">
    <p:wedg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460375" indent="-4603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1pPr>
      <a:lvl2pPr marL="854075" indent="-3937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2pPr>
      <a:lvl3pPr marL="1258888" indent="-404813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3pPr>
      <a:lvl4pPr marL="1655763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4pPr>
      <a:lvl5pPr marL="1941513" indent="-4000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white rectan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64" r:id="rId1"/>
  </p:sldLayoutIdLst>
  <p:transition spd="med">
    <p:wedg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80" r:id="rId1"/>
    <p:sldLayoutId id="2147486681" r:id="rId2"/>
    <p:sldLayoutId id="2147486665" r:id="rId3"/>
    <p:sldLayoutId id="2147486666" r:id="rId4"/>
    <p:sldLayoutId id="2147486667" r:id="rId5"/>
    <p:sldLayoutId id="2147486668" r:id="rId6"/>
    <p:sldLayoutId id="2147486669" r:id="rId7"/>
    <p:sldLayoutId id="2147486670" r:id="rId8"/>
    <p:sldLayoutId id="2147486682" r:id="rId9"/>
    <p:sldLayoutId id="2147486683" r:id="rId10"/>
    <p:sldLayoutId id="2147486671" r:id="rId11"/>
  </p:sldLayoutIdLst>
  <p:transition spd="med">
    <p:wedg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253055"/>
              </a:gs>
              <a:gs pos="100000">
                <a:srgbClr val="5100A2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514350" indent="-514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1031875" indent="-514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371600" indent="-4572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716088" indent="-4572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62163" indent="-4572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white rectan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72" r:id="rId1"/>
  </p:sldLayoutIdLst>
  <p:transition spd="med">
    <p:wedg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2.xml"/><Relationship Id="rId1" Type="http://schemas.openxmlformats.org/officeDocument/2006/relationships/audio" Target="file:///C:\Users\&#1040;&#1076;&#1084;&#1080;&#1085;&#1080;&#1089;&#1090;&#1088;&#1072;&#1090;&#1086;&#1088;\Desktop\&#1052;&#1072;&#1085;&#1091;&#1079;&#1080;&#1085;&#1072;%20&#1044;.%20&#1053;.%20&#1055;&#1086;&#1083;&#1099;&#1089;&#1072;&#1074;&#1077;&#1074;&#1086;%20&#1053;&#1042;\&#1055;&#1088;&#1077;&#1079;&#1077;&#1085;&#1090;&#1072;&#1094;&#1080;&#1103;%20&#1089;&#1086;%20&#1079;&#1074;&#1091;&#1082;&#1086;&#1084;\&#1074;%20&#1075;&#1086;&#1089;&#1090;&#1103;&#1093;%20&#1091;%20&#1089;&#1082;&#1072;&#1079;&#1082;&#1080;-&#1084;&#1077;&#1083;&#1086;&#1076;&#1080;&#1095;&#1085;&#1099;&#1081;%20&#1084;&#1080;&#1085;&#1091;&#1089;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&#1040;&#1076;&#1084;&#1080;&#1085;&#1080;&#1089;&#1090;&#1088;&#1072;&#1090;&#1086;&#1088;\Desktop\&#1044;.&#1053;.%20&#1087;&#1088;&#1077;&#1079;&#1077;&#1085;&#1090;&#1072;&#1094;&#1080;&#1103;\&#1050;&#1074;&#1072;&#1089;&#1082;&#1086;&#1074;%20&#1071;&#1088;&#1086;&#1089;&#1083;&#1072;&#1074;.wav" TargetMode="Externa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19.png"/><Relationship Id="rId9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4140200" y="1714500"/>
            <a:ext cx="4662488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i="1">
                <a:solidFill>
                  <a:srgbClr val="0D1D61"/>
                </a:solidFill>
              </a:rPr>
              <a:t>Манузина </a:t>
            </a:r>
          </a:p>
          <a:p>
            <a:pPr algn="ctr" eaLnBrk="1" hangingPunct="1"/>
            <a:r>
              <a:rPr lang="ru-RU" altLang="ru-RU" sz="3600" b="1" i="1">
                <a:solidFill>
                  <a:srgbClr val="0D1D61"/>
                </a:solidFill>
              </a:rPr>
              <a:t>Дарья Николаевна,</a:t>
            </a:r>
          </a:p>
          <a:p>
            <a:pPr algn="ctr" eaLnBrk="1" hangingPunct="1"/>
            <a:endParaRPr lang="ru-RU" altLang="ru-RU" sz="1100" b="1" i="1">
              <a:solidFill>
                <a:srgbClr val="0D1D61"/>
              </a:solidFill>
            </a:endParaRPr>
          </a:p>
          <a:p>
            <a:pPr algn="ctr" eaLnBrk="1" hangingPunct="1"/>
            <a:r>
              <a:rPr lang="ru-RU" altLang="ru-RU" sz="3200" b="1" i="1">
                <a:solidFill>
                  <a:srgbClr val="0D1D61"/>
                </a:solidFill>
              </a:rPr>
              <a:t>воспитатель МАДОУ № 1  </a:t>
            </a:r>
          </a:p>
          <a:p>
            <a:pPr algn="ctr" eaLnBrk="1" hangingPunct="1"/>
            <a:r>
              <a:rPr lang="ru-RU" altLang="ru-RU" sz="3200" b="1" i="1">
                <a:solidFill>
                  <a:srgbClr val="0D1D61"/>
                </a:solidFill>
              </a:rPr>
              <a:t>г. Полысаево</a:t>
            </a:r>
            <a:endParaRPr lang="ru-RU" altLang="ru-RU" sz="3200" i="1">
              <a:solidFill>
                <a:srgbClr val="0D1D61"/>
              </a:solidFill>
            </a:endParaRPr>
          </a:p>
        </p:txBody>
      </p:sp>
      <p:pic>
        <p:nvPicPr>
          <p:cNvPr id="19461" name="Picture 5" descr="C:\Users\Администратор\Desktop\фото Манузина\image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CFC0D5"/>
              </a:clrFrom>
              <a:clrTo>
                <a:srgbClr val="CFC0D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785794"/>
            <a:ext cx="3746775" cy="5429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в гостях у сказки-мелодичный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213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numSld="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/>
          </p:nvPr>
        </p:nvSpPr>
        <p:spPr>
          <a:xfrm>
            <a:off x="381000" y="230188"/>
            <a:ext cx="8382000" cy="99695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ru-RU" sz="3600" b="1" i="1" spc="-150" dirty="0" smtClean="0">
                <a:ln w="3175">
                  <a:noFill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Работа творческой гостиной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ru-RU" sz="3600" b="1" i="1" spc="-150" dirty="0" smtClean="0">
                <a:ln w="3175">
                  <a:noFill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«В гостях у сказки»</a:t>
            </a:r>
            <a:endParaRPr lang="ru-RU" sz="3600" spc="-150" dirty="0">
              <a:ln w="3175">
                <a:noFill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4754" name="Picture 2" descr="C:\Users\Администратор\Desktop\фото Манузина\Изображение 0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643050"/>
            <a:ext cx="4357718" cy="3206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4755" name="Picture 3" descr="C:\Users\Администратор\Desktop\фото Манузина\IMG_66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3284984"/>
            <a:ext cx="4320000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42938" y="5300663"/>
            <a:ext cx="3071812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cap="small" dirty="0">
                <a:solidFill>
                  <a:srgbClr val="002060"/>
                </a:solidFill>
                <a:ea typeface="+mj-ea"/>
                <a:cs typeface="Arial" pitchFamily="34" charset="0"/>
              </a:rPr>
              <a:t>Знакомимся с новыми сказками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429250" y="2713038"/>
            <a:ext cx="3071813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cap="small" dirty="0">
                <a:solidFill>
                  <a:srgbClr val="002060"/>
                </a:solidFill>
                <a:ea typeface="+mj-ea"/>
                <a:cs typeface="Arial" pitchFamily="34" charset="0"/>
              </a:rPr>
              <a:t>Этюд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cap="small" dirty="0">
                <a:solidFill>
                  <a:srgbClr val="002060"/>
                </a:solidFill>
                <a:ea typeface="+mj-ea"/>
                <a:cs typeface="Arial" pitchFamily="34" charset="0"/>
              </a:rPr>
              <a:t>«Изобрази героя</a:t>
            </a:r>
            <a:r>
              <a:rPr lang="ru-RU" sz="2000" b="1" cap="small" dirty="0">
                <a:solidFill>
                  <a:srgbClr val="002060"/>
                </a:solidFill>
                <a:ea typeface="+mj-ea"/>
                <a:cs typeface="Arial" pitchFamily="34" charset="0"/>
              </a:rPr>
              <a:t>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/>
          </p:nvPr>
        </p:nvSpPr>
        <p:spPr>
          <a:xfrm>
            <a:off x="381000" y="115888"/>
            <a:ext cx="8382000" cy="99695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ru-RU" sz="3600" b="1" i="1" spc="-150" dirty="0" smtClean="0">
                <a:ln w="3175">
                  <a:noFill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Работа творческой мастерской «</a:t>
            </a:r>
            <a:r>
              <a:rPr lang="ru-RU" sz="3600" b="1" i="1" spc="-150" dirty="0" err="1" smtClean="0">
                <a:ln w="3175">
                  <a:noFill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Самоделкины</a:t>
            </a:r>
            <a:r>
              <a:rPr lang="ru-RU" sz="3600" b="1" i="1" spc="-150" dirty="0" smtClean="0">
                <a:ln w="3175">
                  <a:noFill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3600" spc="-150" dirty="0">
              <a:ln w="3175">
                <a:noFill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36588" y="5160963"/>
            <a:ext cx="3071812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cap="small" dirty="0">
                <a:solidFill>
                  <a:srgbClr val="002060"/>
                </a:solidFill>
                <a:ea typeface="+mj-ea"/>
                <a:cs typeface="Arial" pitchFamily="34" charset="0"/>
              </a:rPr>
              <a:t>Пластилиновый театр «Три медведя»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429250" y="2643188"/>
            <a:ext cx="3071813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cap="small" dirty="0">
                <a:solidFill>
                  <a:srgbClr val="002060"/>
                </a:solidFill>
                <a:ea typeface="+mj-ea"/>
                <a:cs typeface="Arial" pitchFamily="34" charset="0"/>
              </a:rPr>
              <a:t>Готовим фон для  пластилинового театра «Муха-Цокотуха»</a:t>
            </a:r>
          </a:p>
        </p:txBody>
      </p:sp>
      <p:pic>
        <p:nvPicPr>
          <p:cNvPr id="75778" name="Picture 2" descr="C:\Users\Администратор\Desktop\фото Манузина\Сельхозпалы под контроль 0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3357562"/>
            <a:ext cx="4320000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5780" name="Picture 4" descr="C:\Users\Администратор\Desktop\фото Манузина\IMG_66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500174"/>
            <a:ext cx="4357718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/>
          </p:nvPr>
        </p:nvSpPr>
        <p:spPr>
          <a:xfrm>
            <a:off x="381000" y="230188"/>
            <a:ext cx="8382000" cy="99695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ru-RU" sz="3600" b="1" i="1" spc="-150" dirty="0" smtClean="0">
                <a:ln w="3175">
                  <a:noFill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Работа творческой мастерской «</a:t>
            </a:r>
            <a:r>
              <a:rPr lang="ru-RU" sz="3600" b="1" i="1" spc="-150" dirty="0" err="1" smtClean="0">
                <a:ln w="3175">
                  <a:noFill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Самоделкины</a:t>
            </a:r>
            <a:r>
              <a:rPr lang="ru-RU" sz="3600" b="1" i="1" spc="-150" dirty="0" smtClean="0">
                <a:ln w="3175">
                  <a:noFill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3600" spc="-150" dirty="0">
              <a:ln w="3175">
                <a:noFill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429250" y="2571750"/>
            <a:ext cx="3071813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cap="small" dirty="0">
                <a:solidFill>
                  <a:srgbClr val="002060"/>
                </a:solidFill>
                <a:ea typeface="+mj-ea"/>
                <a:cs typeface="Arial" pitchFamily="34" charset="0"/>
              </a:rPr>
              <a:t>Замок для Волшебника Изумрудного города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42938" y="5214938"/>
            <a:ext cx="3071812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cap="small" dirty="0">
                <a:solidFill>
                  <a:srgbClr val="002060"/>
                </a:solidFill>
                <a:ea typeface="+mj-ea"/>
                <a:cs typeface="Arial" pitchFamily="34" charset="0"/>
              </a:rPr>
              <a:t>Персонаж сказки «Сова»</a:t>
            </a:r>
          </a:p>
        </p:txBody>
      </p:sp>
      <p:pic>
        <p:nvPicPr>
          <p:cNvPr id="76802" name="Picture 2" descr="C:\Users\Администратор\Desktop\фото Манузина\SAM_24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3357562"/>
            <a:ext cx="4320000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6804" name="Picture 4" descr="https://img2.goodfon.ru/wallpaper/big/7/d0/origami-bumaga-sova-fo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500174"/>
            <a:ext cx="4357718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/>
          </p:nvPr>
        </p:nvSpPr>
        <p:spPr>
          <a:xfrm>
            <a:off x="381000" y="230188"/>
            <a:ext cx="8382000" cy="49847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ru-RU" sz="3600" b="1" i="1" spc="-150" dirty="0" smtClean="0">
                <a:ln w="3175">
                  <a:noFill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Театр «Юные сказочники»</a:t>
            </a:r>
            <a:endParaRPr lang="ru-RU" sz="3600" spc="-150" dirty="0">
              <a:ln w="3175">
                <a:noFill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7188" y="5000625"/>
            <a:ext cx="3786187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cap="small" dirty="0">
                <a:solidFill>
                  <a:srgbClr val="002060"/>
                </a:solidFill>
                <a:ea typeface="+mj-ea"/>
                <a:cs typeface="Arial" pitchFamily="34" charset="0"/>
              </a:rPr>
              <a:t>Готовы к театрализованному представлению!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3800" y="2643188"/>
            <a:ext cx="3571875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cap="small" dirty="0">
                <a:solidFill>
                  <a:srgbClr val="002060"/>
                </a:solidFill>
                <a:ea typeface="+mj-ea"/>
                <a:cs typeface="Arial" pitchFamily="34" charset="0"/>
              </a:rPr>
              <a:t>Актеры во время представления</a:t>
            </a:r>
          </a:p>
        </p:txBody>
      </p:sp>
      <p:pic>
        <p:nvPicPr>
          <p:cNvPr id="108546" name="Picture 2" descr="C:\Users\Администратор\Desktop\фото Манузина\IMG_66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85860"/>
            <a:ext cx="4320000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IMG_52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3286124"/>
            <a:ext cx="4305205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/>
          </p:nvPr>
        </p:nvSpPr>
        <p:spPr>
          <a:xfrm>
            <a:off x="381000" y="230188"/>
            <a:ext cx="8382000" cy="49847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ru-RU" sz="3600" b="1" i="1" spc="-150" dirty="0" smtClean="0">
                <a:ln w="3175">
                  <a:noFill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Встречи с профессионалами</a:t>
            </a:r>
            <a:endParaRPr lang="ru-RU" sz="3600" spc="-150" dirty="0">
              <a:ln w="3175">
                <a:noFill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188" y="5157788"/>
            <a:ext cx="3071812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cap="small" dirty="0">
                <a:solidFill>
                  <a:srgbClr val="002060"/>
                </a:solidFill>
                <a:ea typeface="+mj-ea"/>
                <a:cs typeface="Arial" pitchFamily="34" charset="0"/>
              </a:rPr>
              <a:t>В гостях театр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cap="small" dirty="0">
                <a:solidFill>
                  <a:srgbClr val="002060"/>
                </a:solidFill>
                <a:ea typeface="+mj-ea"/>
                <a:cs typeface="Arial" pitchFamily="34" charset="0"/>
              </a:rPr>
              <a:t>«Семь гномов»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429250" y="2500313"/>
            <a:ext cx="3071813" cy="571500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cap="small" dirty="0">
                <a:solidFill>
                  <a:srgbClr val="002060"/>
                </a:solidFill>
                <a:ea typeface="+mj-ea"/>
                <a:cs typeface="Arial" pitchFamily="34" charset="0"/>
              </a:rPr>
              <a:t>После спектакля</a:t>
            </a:r>
          </a:p>
        </p:txBody>
      </p:sp>
      <p:pic>
        <p:nvPicPr>
          <p:cNvPr id="8" name="Picture 2" descr="F:\фото Манузина\IMG_30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500174"/>
            <a:ext cx="4319707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C:\Users\Администратор\Desktop\фото Манузина\DSC036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3284984"/>
            <a:ext cx="4320000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/>
          </p:nvPr>
        </p:nvSpPr>
        <p:spPr>
          <a:xfrm>
            <a:off x="381000" y="230188"/>
            <a:ext cx="8382000" cy="49847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ru-RU" sz="3600" b="1" i="1" spc="-150" dirty="0" smtClean="0">
                <a:ln w="3175">
                  <a:noFill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Семейные посиделки</a:t>
            </a:r>
            <a:endParaRPr lang="ru-RU" sz="3600" spc="-150" dirty="0">
              <a:ln w="3175">
                <a:noFill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288" y="4581525"/>
            <a:ext cx="3786187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cap="small" dirty="0">
                <a:solidFill>
                  <a:srgbClr val="002060"/>
                </a:solidFill>
                <a:ea typeface="+mj-ea"/>
                <a:cs typeface="Arial" pitchFamily="34" charset="0"/>
              </a:rPr>
              <a:t>Сказки бабушки  Агафьи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76825" y="2211388"/>
            <a:ext cx="3787775" cy="857250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cap="small" dirty="0">
                <a:solidFill>
                  <a:srgbClr val="002060"/>
                </a:solidFill>
                <a:ea typeface="+mj-ea"/>
                <a:cs typeface="Arial" pitchFamily="34" charset="0"/>
              </a:rPr>
              <a:t>Конкурсная работа «Новогодняя сказка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cap="small" dirty="0">
                <a:solidFill>
                  <a:srgbClr val="002060"/>
                </a:solidFill>
                <a:ea typeface="+mj-ea"/>
                <a:cs typeface="Arial" pitchFamily="34" charset="0"/>
              </a:rPr>
              <a:t>моей семьи»</a:t>
            </a:r>
          </a:p>
        </p:txBody>
      </p:sp>
      <p:pic>
        <p:nvPicPr>
          <p:cNvPr id="110594" name="Picture 2" descr="C:\Users\Администратор\Desktop\фото Манузина\Изображение 3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214422"/>
            <a:ext cx="4429156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 descr="F:\фото Манузина\P_20151216_124125_HD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3214686"/>
            <a:ext cx="4429156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/>
          </p:nvPr>
        </p:nvSpPr>
        <p:spPr>
          <a:xfrm>
            <a:off x="381000" y="115888"/>
            <a:ext cx="8382000" cy="99695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ru-RU" sz="3600" b="1" i="1" spc="-150" dirty="0" smtClean="0">
                <a:ln w="3175">
                  <a:noFill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Мини-музей 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ru-RU" sz="3600" b="1" i="1" spc="-150" dirty="0" smtClean="0">
                <a:ln w="3175">
                  <a:noFill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«Любимые сказки наших родителей»</a:t>
            </a:r>
            <a:endParaRPr lang="ru-RU" sz="3600" spc="-150" dirty="0">
              <a:ln w="3175">
                <a:noFill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7188" y="6143625"/>
            <a:ext cx="3786187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cap="small" dirty="0">
                <a:solidFill>
                  <a:srgbClr val="002060"/>
                </a:solidFill>
                <a:ea typeface="+mj-ea"/>
                <a:cs typeface="Arial" pitchFamily="34" charset="0"/>
              </a:rPr>
              <a:t>«Любимые сказки»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72063" y="6143625"/>
            <a:ext cx="3571875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cap="small" dirty="0">
                <a:solidFill>
                  <a:srgbClr val="002060"/>
                </a:solidFill>
                <a:ea typeface="+mj-ea"/>
                <a:cs typeface="Arial" pitchFamily="34" charset="0"/>
              </a:rPr>
              <a:t>«Любимые писатели»</a:t>
            </a:r>
          </a:p>
        </p:txBody>
      </p:sp>
      <p:pic>
        <p:nvPicPr>
          <p:cNvPr id="9" name="Picture 2" descr="C:\Users\Ольга Николаевна\Desktop\Дарья Н\IMG_65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500174"/>
            <a:ext cx="3240000" cy="4429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C:\Users\Ольга Николаевна\Desktop\Дарья Н\IMG_20160810_1418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1500174"/>
            <a:ext cx="3240000" cy="44291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/>
          </p:nvPr>
        </p:nvSpPr>
        <p:spPr>
          <a:xfrm>
            <a:off x="381000" y="230188"/>
            <a:ext cx="8382000" cy="49847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ru-RU" sz="3600" b="1" i="1" spc="-150" dirty="0" smtClean="0">
                <a:ln w="3175">
                  <a:noFill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Представление «Муха-Цокотуха»</a:t>
            </a:r>
            <a:endParaRPr lang="ru-RU" sz="3600" spc="-150" dirty="0">
              <a:ln w="3175">
                <a:noFill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288" y="4437063"/>
            <a:ext cx="3786187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cap="small" dirty="0">
                <a:solidFill>
                  <a:srgbClr val="002060"/>
                </a:solidFill>
                <a:ea typeface="+mj-ea"/>
                <a:cs typeface="Arial" pitchFamily="34" charset="0"/>
              </a:rPr>
              <a:t>Фрагмент спектакля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219700" y="2643188"/>
            <a:ext cx="3571875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cap="small" dirty="0">
                <a:solidFill>
                  <a:srgbClr val="002060"/>
                </a:solidFill>
                <a:ea typeface="+mj-ea"/>
                <a:cs typeface="Arial" pitchFamily="34" charset="0"/>
              </a:rPr>
              <a:t>Афиша-приглашение</a:t>
            </a:r>
          </a:p>
        </p:txBody>
      </p:sp>
      <p:pic>
        <p:nvPicPr>
          <p:cNvPr id="9" name="Picture 3" descr="F:\фото Манузина\IMG_69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71546"/>
            <a:ext cx="4319219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1618" name="Picture 2" descr="C:\Users\Администратор\Desktop\фото Манузина\DSC037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3286124"/>
            <a:ext cx="4357718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831215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 noGrp="1"/>
          </p:cNvSpPr>
          <p:nvPr>
            <p:ph type="body" sz="quarter" idx="10"/>
          </p:nvPr>
        </p:nvSpPr>
        <p:spPr>
          <a:xfrm>
            <a:off x="1000100" y="142852"/>
            <a:ext cx="7690114" cy="785818"/>
          </a:xfrm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600" spc="-150">
                <a:ln w="3175">
                  <a:noFill/>
                </a:ln>
                <a:solidFill>
                  <a:srgbClr val="002060"/>
                </a:solidFill>
                <a:cs typeface="Arial" pitchFamily="34" charset="0"/>
              </a:rPr>
              <a:t>Результаты диагностирования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107950" y="127000"/>
            <a:ext cx="8928100" cy="678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i="1" dirty="0">
                <a:solidFill>
                  <a:srgbClr val="002060"/>
                </a:solidFill>
                <a:cs typeface="Arial" pitchFamily="34" charset="0"/>
              </a:rPr>
              <a:t>Ожидаемые результаты </a:t>
            </a:r>
          </a:p>
          <a:p>
            <a:pPr algn="ctr" eaLnBrk="1" hangingPunct="1">
              <a:defRPr/>
            </a:pPr>
            <a:endParaRPr lang="ru-RU" sz="1600" b="1" i="1" dirty="0">
              <a:solidFill>
                <a:srgbClr val="002060"/>
              </a:solidFill>
              <a:cs typeface="Arial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</a:rPr>
              <a:t>Ребенок владеет: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</a:rPr>
              <a:t>    монологической, диалогической речью;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</a:rPr>
              <a:t>    навыками творческого рассказывания, оформляет речевое высказывание в соответствии                                с фонетическими нормами языка</a:t>
            </a:r>
            <a:endParaRPr lang="ru-RU" sz="8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eaLnBrk="1" hangingPunct="1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</a:rPr>
              <a:t>Адекватно использует средства интонационной выразительности речи</a:t>
            </a:r>
            <a:endParaRPr lang="ru-RU" sz="8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eaLnBrk="1" hangingPunct="1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</a:rPr>
              <a:t>Обладает развитым воображением, которое реализуется в различных видах деятельности</a:t>
            </a:r>
            <a:endParaRPr lang="ru-RU" sz="8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eaLnBrk="1" hangingPunct="1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</a:rPr>
              <a:t>Проявляет любознательность</a:t>
            </a:r>
            <a:endParaRPr lang="ru-RU" sz="8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eaLnBrk="1" hangingPunct="1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</a:rPr>
              <a:t>Следует социальным нормам поведения</a:t>
            </a:r>
            <a:endParaRPr lang="ru-RU" sz="8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eaLnBrk="1" hangingPunct="1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</a:rPr>
              <a:t>Родители – активные участники образовательной деятельности</a:t>
            </a:r>
            <a:endParaRPr lang="ru-RU" sz="2300" b="1" i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>
              <a:defRPr/>
            </a:pPr>
            <a:endParaRPr lang="ru-RU" sz="2400" b="1" i="1" dirty="0">
              <a:solidFill>
                <a:srgbClr val="002060"/>
              </a:solidFill>
              <a:cs typeface="Arial" pitchFamily="34" charset="0"/>
            </a:endParaRPr>
          </a:p>
          <a:p>
            <a:pPr eaLnBrk="1" hangingPunct="1">
              <a:defRPr/>
            </a:pPr>
            <a:endParaRPr lang="ru-RU" sz="2000" i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Picture 5" descr="C:\Users\Администратор\Desktop\фото Манузина\maxresdefaul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3214686"/>
            <a:ext cx="4357718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6564" name="Picture 4" descr="C:\Users\Администратор\Desktop\фото Манузина\1296232987_0_6c16c_9df44f51_x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214422"/>
            <a:ext cx="4306374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00063" y="214313"/>
            <a:ext cx="8382000" cy="498475"/>
          </a:xfrm>
          <a:prstGeom prst="rect">
            <a:avLst/>
          </a:prstGeom>
        </p:spPr>
        <p:txBody>
          <a:bodyPr/>
          <a:lstStyle/>
          <a:p>
            <a:pPr algn="ctr" defTabSz="912813">
              <a:lnSpc>
                <a:spcPct val="90000"/>
              </a:lnSpc>
              <a:defRPr/>
            </a:pPr>
            <a:r>
              <a:rPr lang="ru-RU" sz="3600" b="1" i="1" spc="-150" dirty="0">
                <a:ln w="3175">
                  <a:noFill/>
                </a:ln>
                <a:solidFill>
                  <a:srgbClr val="002060"/>
                </a:solidFill>
                <a:cs typeface="Arial" pitchFamily="34" charset="0"/>
              </a:rPr>
              <a:t>«Для чего нужны нам сказки?»</a:t>
            </a:r>
            <a:endParaRPr lang="ru-RU" sz="3600" spc="-150" dirty="0">
              <a:ln w="3175">
                <a:noFill/>
              </a:ln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60809_114316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47531" y="188640"/>
            <a:ext cx="8256917" cy="6480720"/>
          </a:xfrm>
          <a:effectLst>
            <a:softEdge rad="112500"/>
          </a:effectLst>
        </p:spPr>
      </p:pic>
      <p:pic>
        <p:nvPicPr>
          <p:cNvPr id="5" name="Квасков Ярослав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81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Содержимое 3" descr="IMG_20160809_11454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3541" y="242646"/>
            <a:ext cx="8160907" cy="6417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3" descr="IMG_20160809_11443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6200000">
            <a:off x="1310638" y="-678457"/>
            <a:ext cx="6426714" cy="8160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Администратор\Desktop\IMG_20160809_11445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 flipH="1">
            <a:off x="1372871" y="-782694"/>
            <a:ext cx="6318704" cy="8369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Администратор\Desktop\IMG_20160809_11451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5400000" flipH="1">
            <a:off x="1235628" y="-603450"/>
            <a:ext cx="6480720" cy="8064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C:\Users\Администратор\Desktop\IMG_20160809_114602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39553" y="242646"/>
            <a:ext cx="8030756" cy="6426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C:\Users\Администратор\Desktop\IMG_20160809_114618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43541" y="188640"/>
            <a:ext cx="8352928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382000" cy="498475"/>
          </a:xfrm>
        </p:spPr>
        <p:txBody>
          <a:bodyPr/>
          <a:lstStyle/>
          <a:p>
            <a:pPr algn="ctr">
              <a:defRPr/>
            </a:pPr>
            <a:r>
              <a:rPr lang="ru-RU" sz="36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«… Что за прелесть эти сказки!..»</a:t>
            </a:r>
            <a:endParaRPr lang="ru-RU" sz="3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1" name="Picture 7" descr="http://baikal-info.ru/sites/default/files/styles/galleryformatter_slide/public/77198168_0.jpg?itok=NAyqtal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1325701"/>
            <a:ext cx="4217871" cy="50211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407150" y="785813"/>
            <a:ext cx="2714625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i="1" cap="small" dirty="0">
                <a:solidFill>
                  <a:srgbClr val="002060"/>
                </a:solidFill>
                <a:ea typeface="+mj-ea"/>
                <a:cs typeface="Arial" pitchFamily="34" charset="0"/>
              </a:rPr>
              <a:t>А. С. Пушкин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2"/>
          <p:cNvSpPr>
            <a:spLocks noChangeArrowheads="1"/>
          </p:cNvSpPr>
          <p:nvPr/>
        </p:nvSpPr>
        <p:spPr bwMode="auto">
          <a:xfrm>
            <a:off x="4643438" y="4786313"/>
            <a:ext cx="414337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ru-RU" altLang="ru-RU" sz="2400" b="1" i="1">
                <a:solidFill>
                  <a:srgbClr val="0D1D61"/>
                </a:solidFill>
                <a:cs typeface="Arial" panose="020B0604020202020204" pitchFamily="34" charset="0"/>
              </a:rPr>
              <a:t>652560  г. Полысаево, 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ru-RU" altLang="ru-RU" sz="2400" b="1" i="1">
                <a:solidFill>
                  <a:srgbClr val="0D1D61"/>
                </a:solidFill>
                <a:cs typeface="Arial" panose="020B0604020202020204" pitchFamily="34" charset="0"/>
              </a:rPr>
              <a:t>ул. Крупской, 130 «А» 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ru-RU" altLang="ru-RU" sz="2400" b="1" i="1">
                <a:solidFill>
                  <a:srgbClr val="0D1D61"/>
                </a:solidFill>
                <a:cs typeface="Arial" panose="020B0604020202020204" pitchFamily="34" charset="0"/>
              </a:rPr>
              <a:t>МАДОУ № 1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ru-RU" altLang="ru-RU" sz="2400" b="1" i="1">
                <a:solidFill>
                  <a:srgbClr val="0D1D61"/>
                </a:solidFill>
                <a:cs typeface="Arial" panose="020B0604020202020204" pitchFamily="34" charset="0"/>
              </a:rPr>
              <a:t>тел. 8(38456)26184</a:t>
            </a:r>
          </a:p>
        </p:txBody>
      </p:sp>
      <p:sp>
        <p:nvSpPr>
          <p:cNvPr id="37891" name="Прямоугольник 1"/>
          <p:cNvSpPr>
            <a:spLocks noChangeArrowheads="1"/>
          </p:cNvSpPr>
          <p:nvPr/>
        </p:nvSpPr>
        <p:spPr bwMode="auto">
          <a:xfrm>
            <a:off x="0" y="22860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i="1">
                <a:solidFill>
                  <a:srgbClr val="0D1D61"/>
                </a:solidFill>
                <a:cs typeface="Arial" panose="020B0604020202020204" pitchFamily="34" charset="0"/>
              </a:rPr>
              <a:t>Благодарим  за  внимание!</a:t>
            </a:r>
            <a:endParaRPr lang="ru-RU" altLang="ru-RU" sz="3600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00050" y="188913"/>
            <a:ext cx="8382000" cy="498475"/>
          </a:xfrm>
          <a:prstGeom prst="rect">
            <a:avLst/>
          </a:prstGeom>
        </p:spPr>
        <p:txBody>
          <a:bodyPr/>
          <a:lstStyle/>
          <a:p>
            <a:pPr algn="ctr" defTabSz="912813">
              <a:lnSpc>
                <a:spcPct val="90000"/>
              </a:lnSpc>
              <a:defRPr/>
            </a:pPr>
            <a:r>
              <a:rPr lang="ru-RU" sz="3600" b="1" i="1" spc="-150" dirty="0">
                <a:ln w="3175">
                  <a:noFill/>
                </a:ln>
                <a:solidFill>
                  <a:srgbClr val="002060"/>
                </a:solidFill>
                <a:cs typeface="Arial" pitchFamily="34" charset="0"/>
              </a:rPr>
              <a:t>«Прочитайте сказки детям!...»</a:t>
            </a:r>
            <a:endParaRPr lang="ru-RU" sz="3600" spc="-150" dirty="0">
              <a:ln w="3175">
                <a:noFill/>
              </a:ln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66562" name="Picture 2" descr="C:\Users\Администратор\Desktop\фото Манузина\388210_8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285860"/>
            <a:ext cx="6929486" cy="47793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Администратор\Desktop\фото Манузина\05869eec2d498f1749010399bfa613553500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447" y="1124744"/>
            <a:ext cx="4336059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00050" y="188913"/>
            <a:ext cx="8382000" cy="498475"/>
          </a:xfrm>
          <a:prstGeom prst="rect">
            <a:avLst/>
          </a:prstGeom>
        </p:spPr>
        <p:txBody>
          <a:bodyPr/>
          <a:lstStyle/>
          <a:p>
            <a:pPr algn="ctr" defTabSz="912813">
              <a:lnSpc>
                <a:spcPct val="90000"/>
              </a:lnSpc>
              <a:defRPr/>
            </a:pPr>
            <a:r>
              <a:rPr lang="ru-RU" sz="3600" b="1" i="1" spc="-150" dirty="0">
                <a:ln w="3175">
                  <a:noFill/>
                </a:ln>
                <a:solidFill>
                  <a:srgbClr val="002060"/>
                </a:solidFill>
                <a:cs typeface="Arial" pitchFamily="34" charset="0"/>
              </a:rPr>
              <a:t>«Что в них ищет человек?»</a:t>
            </a:r>
            <a:endParaRPr lang="ru-RU" sz="3600" spc="-150" dirty="0">
              <a:ln w="3175">
                <a:noFill/>
              </a:ln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73731" name="Picture 3" descr="C:\Users\Администратор\Desktop\фото Манузина\b405a56fc94a57ae509e9ca19b7f2fb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3212976"/>
            <a:ext cx="4320000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9"/>
          <p:cNvSpPr>
            <a:spLocks noChangeArrowheads="1"/>
          </p:cNvSpPr>
          <p:nvPr/>
        </p:nvSpPr>
        <p:spPr bwMode="auto">
          <a:xfrm>
            <a:off x="2214563" y="1143000"/>
            <a:ext cx="5786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3600" b="1" i="1">
                <a:solidFill>
                  <a:srgbClr val="002060"/>
                </a:solidFill>
                <a:cs typeface="Arial" panose="020B0604020202020204" pitchFamily="34" charset="0"/>
              </a:rPr>
              <a:t>«ЖИВАЯ СКАЗКА»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3600" b="1" i="1">
                <a:solidFill>
                  <a:srgbClr val="002060"/>
                </a:solidFill>
                <a:cs typeface="Arial" panose="020B0604020202020204" pitchFamily="34" charset="0"/>
              </a:rPr>
              <a:t>творческий проект</a:t>
            </a:r>
          </a:p>
        </p:txBody>
      </p:sp>
      <p:pic>
        <p:nvPicPr>
          <p:cNvPr id="19460" name="Picture 4" descr="C:\Users\Администратор\Desktop\фото Манузина\IMG_66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2852936"/>
            <a:ext cx="4320000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50825" y="-26988"/>
            <a:ext cx="8785225" cy="780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600" b="1" i="1" dirty="0">
                <a:solidFill>
                  <a:srgbClr val="002060"/>
                </a:solidFill>
                <a:cs typeface="Arial" pitchFamily="34" charset="0"/>
              </a:rPr>
              <a:t>Цель: </a:t>
            </a:r>
          </a:p>
          <a:p>
            <a:pPr eaLnBrk="1" hangingPunct="1">
              <a:defRPr/>
            </a:pPr>
            <a:r>
              <a:rPr lang="ru-RU" sz="2400" b="1" i="1" dirty="0">
                <a:solidFill>
                  <a:srgbClr val="002060"/>
                </a:solidFill>
                <a:cs typeface="Arial" pitchFamily="34" charset="0"/>
              </a:rPr>
              <a:t>развитие творческого потенциала и социально-адаптированной личности ребёнка </a:t>
            </a:r>
            <a:endParaRPr lang="ru-RU" sz="4000" b="1" i="1" dirty="0">
              <a:solidFill>
                <a:srgbClr val="002060"/>
              </a:solidFill>
              <a:cs typeface="Arial" pitchFamily="34" charset="0"/>
            </a:endParaRPr>
          </a:p>
          <a:p>
            <a:pPr eaLnBrk="1" hangingPunct="1">
              <a:defRPr/>
            </a:pPr>
            <a:endParaRPr lang="ru-RU" sz="1000" b="1" i="1" dirty="0">
              <a:solidFill>
                <a:srgbClr val="002060"/>
              </a:solidFill>
              <a:cs typeface="Arial" pitchFamily="34" charset="0"/>
            </a:endParaRPr>
          </a:p>
          <a:p>
            <a:pPr eaLnBrk="1" hangingPunct="1">
              <a:defRPr/>
            </a:pPr>
            <a:r>
              <a:rPr lang="ru-RU" sz="3600" b="1" i="1" dirty="0">
                <a:solidFill>
                  <a:srgbClr val="002060"/>
                </a:solidFill>
                <a:cs typeface="Arial" pitchFamily="34" charset="0"/>
              </a:rPr>
              <a:t>Задачи: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</a:rPr>
              <a:t>Способствовать развитию  коммуникативной активности  детей</a:t>
            </a:r>
          </a:p>
          <a:p>
            <a:pPr eaLnBrk="1" hangingPunct="1">
              <a:defRPr/>
            </a:pPr>
            <a:endParaRPr lang="ru-RU" sz="8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</a:rPr>
              <a:t>Совершенствовать изобразительные навыки </a:t>
            </a:r>
          </a:p>
          <a:p>
            <a:pPr eaLnBrk="1" hangingPunct="1">
              <a:defRPr/>
            </a:pPr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</a:rPr>
              <a:t>    и умения, продолжать  формировать  </a:t>
            </a:r>
          </a:p>
          <a:p>
            <a:pPr eaLnBrk="1" hangingPunct="1">
              <a:defRPr/>
            </a:pPr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</a:rPr>
              <a:t>    художественно-творческие способности</a:t>
            </a:r>
          </a:p>
          <a:p>
            <a:pPr eaLnBrk="1" hangingPunct="1">
              <a:defRPr/>
            </a:pPr>
            <a:endParaRPr lang="ru-RU" sz="8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</a:rPr>
              <a:t>Воспитывать духовно-нравственные качества</a:t>
            </a:r>
          </a:p>
          <a:p>
            <a:pPr eaLnBrk="1" hangingPunct="1">
              <a:defRPr/>
            </a:pPr>
            <a:endParaRPr lang="ru-RU" sz="8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</a:rPr>
              <a:t>Развивать эмоционально-волевую сферу</a:t>
            </a:r>
          </a:p>
          <a:p>
            <a:pPr eaLnBrk="1" hangingPunct="1">
              <a:defRPr/>
            </a:pPr>
            <a:endParaRPr lang="ru-RU" sz="8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</a:rPr>
              <a:t>Прививать интерес и бережное отношение </a:t>
            </a:r>
          </a:p>
          <a:p>
            <a:pPr eaLnBrk="1" hangingPunct="1">
              <a:defRPr/>
            </a:pPr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</a:rPr>
              <a:t>    к книге</a:t>
            </a:r>
          </a:p>
          <a:p>
            <a:pPr eaLnBrk="1" hangingPunct="1">
              <a:defRPr/>
            </a:pPr>
            <a:endParaRPr lang="ru-RU" sz="8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</a:rPr>
              <a:t>Создавать условия для полноценного социального сотрудничества всех участников </a:t>
            </a:r>
            <a:r>
              <a:rPr lang="ru-RU" sz="2300" b="1" i="1" dirty="0" err="1">
                <a:solidFill>
                  <a:schemeClr val="tx2">
                    <a:lumMod val="75000"/>
                  </a:schemeClr>
                </a:solidFill>
              </a:rPr>
              <a:t>воспитательно</a:t>
            </a:r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</a:rPr>
              <a:t>-образовательной деятельности</a:t>
            </a:r>
            <a:endParaRPr lang="ru-RU" sz="2300" b="1" i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>
              <a:defRPr/>
            </a:pPr>
            <a:endParaRPr lang="ru-RU" sz="2000" b="1" i="1" dirty="0">
              <a:solidFill>
                <a:srgbClr val="002060"/>
              </a:solidFill>
              <a:cs typeface="Arial" pitchFamily="34" charset="0"/>
            </a:endParaRPr>
          </a:p>
          <a:p>
            <a:pPr eaLnBrk="1" hangingPunct="1">
              <a:defRPr/>
            </a:pPr>
            <a:endParaRPr lang="ru-RU" sz="2000" i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0" y="2143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i="1">
                <a:solidFill>
                  <a:srgbClr val="002060"/>
                </a:solidFill>
                <a:cs typeface="Arial" panose="020B0604020202020204" pitchFamily="34" charset="0"/>
              </a:rPr>
              <a:t>Этапы реализации проекта</a:t>
            </a:r>
            <a:endParaRPr lang="ru-RU" altLang="ru-RU" sz="3600" i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642910" y="1397000"/>
          <a:ext cx="8001056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/>
          </p:nvPr>
        </p:nvSpPr>
        <p:spPr>
          <a:xfrm>
            <a:off x="381000" y="115888"/>
            <a:ext cx="8382000" cy="99695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ru-RU" sz="3600" b="1" i="1" spc="-150" dirty="0" smtClean="0">
                <a:ln w="3175">
                  <a:noFill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Встреча с родителями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ru-RU" sz="3600" b="1" i="1" spc="-150" dirty="0" smtClean="0">
                <a:ln w="3175">
                  <a:noFill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«Наш опыт – вашим талантам»</a:t>
            </a:r>
            <a:endParaRPr lang="ru-RU" sz="3600" spc="-150" dirty="0">
              <a:ln w="3175">
                <a:noFill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 descr="F:\фотки\IMG_01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340768"/>
            <a:ext cx="4562955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IMG_49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3357562"/>
            <a:ext cx="4319437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79463" y="4724400"/>
            <a:ext cx="3071812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cap="small" dirty="0">
                <a:solidFill>
                  <a:srgbClr val="002060"/>
                </a:solidFill>
                <a:ea typeface="+mj-ea"/>
                <a:cs typeface="Arial" pitchFamily="34" charset="0"/>
              </a:rPr>
              <a:t>Наша первая встреча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859338" y="2714625"/>
            <a:ext cx="4249737" cy="414338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cap="small" dirty="0">
                <a:solidFill>
                  <a:srgbClr val="002060"/>
                </a:solidFill>
                <a:ea typeface="+mj-ea"/>
                <a:cs typeface="Arial" pitchFamily="34" charset="0"/>
              </a:rPr>
              <a:t>Уроки мастерства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cap="small" dirty="0">
                <a:solidFill>
                  <a:srgbClr val="002060"/>
                </a:solidFill>
                <a:ea typeface="+mj-ea"/>
                <a:cs typeface="Arial" pitchFamily="34" charset="0"/>
              </a:rPr>
              <a:t>  (изготовление обложки к книге)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0" y="2143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i="1">
                <a:solidFill>
                  <a:srgbClr val="002060"/>
                </a:solidFill>
                <a:cs typeface="Arial" panose="020B0604020202020204" pitchFamily="34" charset="0"/>
              </a:rPr>
              <a:t>Формы работы с детьми</a:t>
            </a:r>
            <a:endParaRPr lang="ru-RU" altLang="ru-RU" sz="3600" i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642910" y="1397000"/>
          <a:ext cx="8001056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">
  <a:themeElements>
    <a:clrScheme name="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1-01149 Michelle Evans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ECDFA7"/>
      </a:accent1>
      <a:accent2>
        <a:srgbClr val="4F6E9B"/>
      </a:accent2>
      <a:accent3>
        <a:srgbClr val="936553"/>
      </a:accent3>
      <a:accent4>
        <a:srgbClr val="88A17B"/>
      </a:accent4>
      <a:accent5>
        <a:srgbClr val="B8977E"/>
      </a:accent5>
      <a:accent6>
        <a:srgbClr val="99B5D3"/>
      </a:accent6>
      <a:hlink>
        <a:srgbClr val="FFFF99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Theme20">
  <a:themeElements>
    <a:clrScheme name="CP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D965"/>
      </a:accent1>
      <a:accent2>
        <a:srgbClr val="3AA9C2"/>
      </a:accent2>
      <a:accent3>
        <a:srgbClr val="EBB28F"/>
      </a:accent3>
      <a:accent4>
        <a:srgbClr val="B0E27F"/>
      </a:accent4>
      <a:accent5>
        <a:srgbClr val="FFC17E"/>
      </a:accent5>
      <a:accent6>
        <a:srgbClr val="C6A0DB"/>
      </a:accent6>
      <a:hlink>
        <a:srgbClr val="1D4775"/>
      </a:hlink>
      <a:folHlink>
        <a:srgbClr val="1D4775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76194" tIns="38097" rIns="76194" bIns="38097" numCol="1" rtlCol="0" anchor="ctr" anchorCtr="0" compatLnSpc="1">
        <a:prstTxWarp prst="textNoShape">
          <a:avLst/>
        </a:prstTxWarp>
      </a:bodyPr>
      <a:lstStyle>
        <a:defPPr algn="ctr" defTabSz="761719" fontAlgn="base">
          <a:spcBef>
            <a:spcPct val="0"/>
          </a:spcBef>
          <a:spcAft>
            <a:spcPct val="0"/>
          </a:spcAft>
          <a:defRPr sz="2300" kern="0" dirty="0" smtClean="0">
            <a:solidFill>
              <a:schemeClr val="tx2"/>
            </a:solidFill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CSC</Template>
  <TotalTime>6508</TotalTime>
  <Words>361</Words>
  <Application>Microsoft Office PowerPoint</Application>
  <PresentationFormat>Экран (4:3)</PresentationFormat>
  <Paragraphs>96</Paragraphs>
  <Slides>22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Trebuchet MS</vt:lpstr>
      <vt:lpstr>Calibri</vt:lpstr>
      <vt:lpstr>Segoe</vt:lpstr>
      <vt:lpstr>Courier New</vt:lpstr>
      <vt:lpstr>Wingdings</vt:lpstr>
      <vt:lpstr>CSC</vt:lpstr>
      <vt:lpstr>White with Courier font for code slides</vt:lpstr>
      <vt:lpstr>1_Theme20</vt:lpstr>
      <vt:lpstr>1_White with Courier font for code slides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«… Что за прелесть эти сказки!..»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Преимущества использования лицензионного  программного обеспечения  Microsoft</dc:title>
  <dc:creator>Света</dc:creator>
  <cp:lastModifiedBy>Николай Труков</cp:lastModifiedBy>
  <cp:revision>635</cp:revision>
  <dcterms:created xsi:type="dcterms:W3CDTF">2011-01-26T05:03:43Z</dcterms:created>
  <dcterms:modified xsi:type="dcterms:W3CDTF">2023-01-11T14:11:15Z</dcterms:modified>
  <cp:version/>
</cp:coreProperties>
</file>